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6" autoAdjust="0"/>
    <p:restoredTop sz="94660"/>
  </p:normalViewPr>
  <p:slideViewPr>
    <p:cSldViewPr snapToGrid="0">
      <p:cViewPr varScale="1">
        <p:scale>
          <a:sx n="81" d="100"/>
          <a:sy n="81" d="100"/>
        </p:scale>
        <p:origin x="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160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97172" y="561343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1.На уроке будь старательным,</a:t>
            </a: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Будь спокойным и внимательным.</a:t>
            </a: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2.Все пиши, не отставая,</a:t>
            </a: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Слушай, не перебивая.</a:t>
            </a: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3.Говорите четко, внятно,</a:t>
            </a: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Чтобы было все понятно.</a:t>
            </a: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4. Если хочешь отвечать,</a:t>
            </a: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Надо руку поднимать.</a:t>
            </a: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В стране русского языка</a:t>
            </a: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Не все известно нам пока,</a:t>
            </a: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Но путешествовать начнем</a:t>
            </a: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И сами до всего дойдем.</a:t>
            </a:r>
            <a:endParaRPr lang="ru-RU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309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ihailpeichev.ru/wp-content/uploads/2022/02/D0wRRktX4AAqfp8.jpg-larg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132" y="266618"/>
            <a:ext cx="8536020" cy="6407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407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0408" y="340160"/>
            <a:ext cx="841499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В списке вы мой обнаружите корень,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Суффикс – в собрании встретите вскоре,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В слове рассказ вы приставку найдёте,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В целом – по мне на уроки пойдёте</a:t>
            </a:r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ru-RU" sz="32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2828836"/>
            <a:ext cx="83678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Корень мой находится в цене.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В очерке найди приставку мне,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Суффикс мой в тетрадке вы встречали,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Весь же – в дневнике я и в журнале.</a:t>
            </a:r>
            <a:endParaRPr lang="ru-RU" sz="32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469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2168164" y="339366"/>
            <a:ext cx="8663233" cy="5524107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i="1" dirty="0"/>
              <a:t>На лугу, </a:t>
            </a:r>
            <a:r>
              <a:rPr lang="ru-RU" sz="2800" b="1" i="1" dirty="0" err="1" smtClean="0"/>
              <a:t>лугочке</a:t>
            </a:r>
            <a:r>
              <a:rPr lang="ru-RU" sz="2800" b="1" i="1" dirty="0" smtClean="0"/>
              <a:t> </a:t>
            </a:r>
            <a:r>
              <a:rPr lang="ru-RU" sz="2800" b="1" i="1" dirty="0"/>
              <a:t>встретились цветочки.</a:t>
            </a:r>
            <a:endParaRPr lang="ru-RU" sz="2800" dirty="0"/>
          </a:p>
          <a:p>
            <a:r>
              <a:rPr lang="ru-RU" sz="2800" b="1" i="1" dirty="0"/>
              <a:t>Был пень в лесу.</a:t>
            </a:r>
            <a:endParaRPr lang="ru-RU" sz="2800" dirty="0"/>
          </a:p>
          <a:p>
            <a:r>
              <a:rPr lang="ru-RU" sz="2800" b="1" i="1" dirty="0"/>
              <a:t>Не стало пеня,</a:t>
            </a:r>
            <a:endParaRPr lang="ru-RU" sz="2800" dirty="0"/>
          </a:p>
          <a:p>
            <a:r>
              <a:rPr lang="ru-RU" sz="2800" b="1" i="1" dirty="0"/>
              <a:t>Убрал его средь бела </a:t>
            </a:r>
            <a:r>
              <a:rPr lang="ru-RU" sz="2800" b="1" i="1" dirty="0" err="1"/>
              <a:t>деня</a:t>
            </a:r>
            <a:r>
              <a:rPr lang="ru-RU" sz="2800" b="1" i="1" dirty="0"/>
              <a:t> лесник.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864990" y="2026762"/>
            <a:ext cx="801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ж</a:t>
            </a:r>
            <a:endParaRPr lang="ru-RU" sz="2400" b="1" dirty="0">
              <a:solidFill>
                <a:schemeClr val="bg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110086" y="3205113"/>
            <a:ext cx="84841" cy="3016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931031" y="3593183"/>
            <a:ext cx="84841" cy="3016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55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portishka.com/uploads/posts/2022-11/1667567875_39-sportishka-com-p-ostrov-chudes-vkontakte-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480007"/>
            <a:ext cx="5409414" cy="4057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706359" y="259685"/>
            <a:ext cx="6096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На острове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Слованск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когда-то очень давно жили дружные гласные, их было гораздо больше, чем сейчас. Кстати, сколько в русском алфавите гласных букв? 10. А их было 12: Ь и Ъ. Ь и Ъ употреблялись в сильной и слабой позициях: СЪНЪ, ДЕНЬ. Но злой правитель ВРЕМЯ распорядилось так, чтобы эти гласные исчезли навсегда: СОНЪ –СЪНА, ДЕНЬ – ДЬНЯ. И пустились эти гласные в бега. И стали они беглыми гласными, которые появляются только после вопроса «чего?» Слабыми оказались только О и Е , они стали беглыми гласными, а И было сильным и упрямым , эта гласная всегда стоит на своем месте и никуда не исчезает.</a:t>
            </a:r>
            <a:endParaRPr lang="ru-RU" sz="2400" b="0" i="1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1362" y="2107338"/>
            <a:ext cx="857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77597" y="4336330"/>
            <a:ext cx="1075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о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3767" y="4194928"/>
            <a:ext cx="961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Е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8685" y="3733263"/>
            <a:ext cx="117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И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94321" y="2569003"/>
            <a:ext cx="947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У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4314" y="3346516"/>
            <a:ext cx="1282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Ы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55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86120" y="1039927"/>
            <a:ext cx="105485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Работа в группах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Выделите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части слова и сделайте вывод, в каких частях слова возникли беглые гласные?</a:t>
            </a: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1. сон - сна, зову - звать, ров - рвы, беру - брать, лев - льва, лен – льна </a:t>
            </a: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2. собрать - сбор, подогнуть - подгибать, надорвать - надрыв, отозваться – отзыв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3. подарок - подарки, овражек - овражка, прекрасен </a:t>
            </a:r>
            <a:r>
              <a:rPr lang="ru-RU" sz="2800">
                <a:solidFill>
                  <a:srgbClr val="000000"/>
                </a:solidFill>
                <a:latin typeface="Times New Roman" panose="02020603050405020304" pitchFamily="18" charset="0"/>
              </a:rPr>
              <a:t>– </a:t>
            </a:r>
            <a:r>
              <a:rPr lang="ru-RU" sz="280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прекрасны</a:t>
            </a:r>
            <a:endParaRPr lang="ru-RU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35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8474" y="1701241"/>
            <a:ext cx="1100108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</a:rPr>
              <a:t>Флажок, горец, сучок, чулочек, молодец, чехол, угол, ветер, подзывать.</a:t>
            </a:r>
            <a:endParaRPr lang="ru-RU" sz="32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65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6948" y="736086"/>
            <a:ext cx="970018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Домашнее задание</a:t>
            </a:r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32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Д.з.:творческое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задание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: сочините сказку о беглых гласных, которые никуда не сбегают, а только прячутся. Придумайте название сказке, например, «Карнавальная ночь».</a:t>
            </a:r>
            <a:endParaRPr lang="ru-RU" sz="32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0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57</TotalTime>
  <Words>398</Words>
  <Application>Microsoft Office PowerPoint</Application>
  <PresentationFormat>Широкоэкранный</PresentationFormat>
  <Paragraphs>40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Segoe UI</vt:lpstr>
      <vt:lpstr>Times New Roman</vt:lpstr>
      <vt:lpstr>Tw Cen MT</vt:lpstr>
      <vt:lpstr>Капля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Садыкова</dc:creator>
  <cp:lastModifiedBy>Татьяна Садыкова</cp:lastModifiedBy>
  <cp:revision>6</cp:revision>
  <dcterms:created xsi:type="dcterms:W3CDTF">2023-11-27T09:13:24Z</dcterms:created>
  <dcterms:modified xsi:type="dcterms:W3CDTF">2023-11-27T10:11:05Z</dcterms:modified>
</cp:coreProperties>
</file>