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653136"/>
            <a:ext cx="2808312" cy="1800200"/>
          </a:xfrm>
        </p:spPr>
        <p:txBody>
          <a:bodyPr/>
          <a:lstStyle/>
          <a:p>
            <a:r>
              <a:rPr lang="ru-RU" dirty="0" smtClean="0"/>
              <a:t>Педагог доп.образования</a:t>
            </a:r>
          </a:p>
          <a:p>
            <a:r>
              <a:rPr lang="ru-RU" dirty="0" smtClean="0"/>
              <a:t>Максименко Н.В.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поведения на железной дороги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скр ж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08319" y="764704"/>
            <a:ext cx="6831201" cy="52565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573" y="260648"/>
            <a:ext cx="9060815" cy="62646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д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37681" y="764704"/>
            <a:ext cx="7165911" cy="53285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д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9973" y="692696"/>
            <a:ext cx="7630459" cy="55786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д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32951"/>
            <a:ext cx="6056633" cy="604837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д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78688"/>
            <a:ext cx="4222610" cy="59306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д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50540"/>
            <a:ext cx="4249869" cy="63748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д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54159"/>
            <a:ext cx="4464496" cy="63127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д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53264"/>
            <a:ext cx="4464496" cy="631442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14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Правила поведения на железной дороги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железной дороги</dc:title>
  <cp:lastModifiedBy>test</cp:lastModifiedBy>
  <cp:revision>1</cp:revision>
  <dcterms:modified xsi:type="dcterms:W3CDTF">2021-04-15T13:17:27Z</dcterms:modified>
</cp:coreProperties>
</file>