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6" r:id="rId1"/>
  </p:sldMasterIdLst>
  <p:sldIdLst>
    <p:sldId id="256" r:id="rId2"/>
    <p:sldId id="262" r:id="rId3"/>
    <p:sldId id="263" r:id="rId4"/>
    <p:sldId id="258" r:id="rId5"/>
    <p:sldId id="264" r:id="rId6"/>
    <p:sldId id="265" r:id="rId7"/>
    <p:sldId id="259" r:id="rId8"/>
    <p:sldId id="260" r:id="rId9"/>
    <p:sldId id="261" r:id="rId10"/>
    <p:sldId id="266" r:id="rId11"/>
    <p:sldId id="271" r:id="rId12"/>
    <p:sldId id="268" r:id="rId13"/>
    <p:sldId id="270" r:id="rId14"/>
    <p:sldId id="269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A05F-CF94-4FD6-95A3-2729C427424D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DBAF-9197-44D7-BEA2-071F27FD8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16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A05F-CF94-4FD6-95A3-2729C427424D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DBAF-9197-44D7-BEA2-071F27FD8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A05F-CF94-4FD6-95A3-2729C427424D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DBAF-9197-44D7-BEA2-071F27FD8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47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A05F-CF94-4FD6-95A3-2729C427424D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DBAF-9197-44D7-BEA2-071F27FD8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72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A05F-CF94-4FD6-95A3-2729C427424D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DBAF-9197-44D7-BEA2-071F27FD8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12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A05F-CF94-4FD6-95A3-2729C427424D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DBAF-9197-44D7-BEA2-071F27FD8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60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A05F-CF94-4FD6-95A3-2729C427424D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DBAF-9197-44D7-BEA2-071F27FD8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26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A05F-CF94-4FD6-95A3-2729C427424D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DBAF-9197-44D7-BEA2-071F27FD8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25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A05F-CF94-4FD6-95A3-2729C427424D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DBAF-9197-44D7-BEA2-071F27FD8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0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A05F-CF94-4FD6-95A3-2729C427424D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DBAF-9197-44D7-BEA2-071F27FD8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60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A05F-CF94-4FD6-95A3-2729C427424D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DBAF-9197-44D7-BEA2-071F27FD8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689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4A05F-CF94-4FD6-95A3-2729C427424D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DBAF-9197-44D7-BEA2-071F27FD8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47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img-0.photosight.ru/30d/5128118_xlarge.jpg" TargetMode="External"/><Relationship Id="rId3" Type="http://schemas.openxmlformats.org/officeDocument/2006/relationships/hyperlink" Target="https://www.syl.ru/misc/i/ai/341339/1995190.jpg" TargetMode="External"/><Relationship Id="rId7" Type="http://schemas.openxmlformats.org/officeDocument/2006/relationships/hyperlink" Target="https://club.foto.ru/gallery/images/small/2014/12/21/2347717.jpg" TargetMode="External"/><Relationship Id="rId2" Type="http://schemas.openxmlformats.org/officeDocument/2006/relationships/hyperlink" Target="https://thumbs.dreamstime.com/thumb_1518/1518457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loudstatic.eva.ru/eva/140001-150000/149111/cont%20est/200453.jpg" TargetMode="External"/><Relationship Id="rId5" Type="http://schemas.openxmlformats.org/officeDocument/2006/relationships/hyperlink" Target="https://agronomu.com/media/res/1/6/4/5/1/16451.okaa10.620.jpg" TargetMode="External"/><Relationship Id="rId4" Type="http://schemas.openxmlformats.org/officeDocument/2006/relationships/hyperlink" Target="http://nature-home.ru/ogorod/biologicheskie-metody-borby.html" TargetMode="External"/><Relationship Id="rId9" Type="http://schemas.openxmlformats.org/officeDocument/2006/relationships/hyperlink" Target="http://floweryvale.ru/images/stories/2011/02/Braconid_0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19389"/>
            <a:ext cx="9144000" cy="13632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Биологические методы борьбы с вредителями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3054" y="3602038"/>
            <a:ext cx="7716489" cy="16557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СоставительСе</a:t>
            </a:r>
            <a:r>
              <a:rPr lang="ru-RU" sz="7200" dirty="0" smtClean="0"/>
              <a:t>                                                                       Автор</a:t>
            </a:r>
            <a:r>
              <a:rPr lang="ru-RU" sz="7200" dirty="0"/>
              <a:t>: учитель биологии</a:t>
            </a:r>
          </a:p>
          <a:p>
            <a:r>
              <a:rPr lang="ru-RU" sz="7200" dirty="0"/>
              <a:t>                                                                           МКОУ «</a:t>
            </a:r>
            <a:r>
              <a:rPr lang="ru-RU" sz="7200" dirty="0" err="1"/>
              <a:t>Новокаякентская</a:t>
            </a:r>
            <a:r>
              <a:rPr lang="ru-RU" sz="7200" dirty="0"/>
              <a:t> СОШ»    </a:t>
            </a:r>
          </a:p>
          <a:p>
            <a:r>
              <a:rPr lang="ru-RU" sz="7200" dirty="0"/>
              <a:t>                                                                    Республика Дагестан                                                                                                                               </a:t>
            </a:r>
          </a:p>
          <a:p>
            <a:r>
              <a:rPr lang="ru-RU" sz="7200" dirty="0"/>
              <a:t>                                                            </a:t>
            </a:r>
            <a:r>
              <a:rPr lang="ru-RU" sz="7200" dirty="0" smtClean="0"/>
              <a:t> </a:t>
            </a:r>
            <a:r>
              <a:rPr lang="ru-RU" sz="7200" dirty="0" err="1"/>
              <a:t>Умалатова</a:t>
            </a:r>
            <a:r>
              <a:rPr lang="ru-RU" sz="7200" dirty="0"/>
              <a:t> </a:t>
            </a:r>
            <a:r>
              <a:rPr lang="ru-RU" sz="7200" dirty="0" err="1"/>
              <a:t>Равганият</a:t>
            </a:r>
            <a:r>
              <a:rPr lang="ru-RU" sz="7200" dirty="0"/>
              <a:t> </a:t>
            </a:r>
            <a:r>
              <a:rPr lang="ru-RU" sz="7200" dirty="0" err="1"/>
              <a:t>Бийбулатовна</a:t>
            </a:r>
            <a:r>
              <a:rPr lang="ru-RU" sz="7200" dirty="0"/>
              <a:t> </a:t>
            </a:r>
          </a:p>
          <a:p>
            <a:r>
              <a:rPr lang="ru-RU" sz="7200" dirty="0"/>
              <a:t>                                                                                                     2017 г.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endParaRPr lang="ru-RU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7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биологии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356" y="2856722"/>
            <a:ext cx="3989243" cy="240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16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" y="0"/>
            <a:ext cx="12192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4101" y="1184856"/>
            <a:ext cx="54057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Златоглазка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8947" y="1554188"/>
            <a:ext cx="6478074" cy="424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Златоглазки </a:t>
            </a:r>
            <a:r>
              <a:rPr lang="ru-RU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семейство сетчатокрылых насекомых, наиболее распространенным видом в нашей стране является обыкновенная </a:t>
            </a:r>
            <a:r>
              <a:rPr lang="ru-RU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златоглазка.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взрослом состоянии питаются исключительно пыльцой или нектаром, однако личинки промышляют хищничеством, охотятся на мелких насекомых (тлей, </a:t>
            </a:r>
            <a:r>
              <a:rPr lang="ru-RU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листоблошек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червецов, клещей). Из-за большого количества пожираемых вредителей личинки златоглазок являются полезными насекомыми в сельском и лесном хозяйстве и искусственно разводятся. Златоглазки были первыми полезными насекомыми, которых у больших количествах разводили для защиты тепличных растений от вредителей.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021" y="1416676"/>
            <a:ext cx="3564927" cy="415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77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-239486"/>
            <a:ext cx="12192000" cy="709748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62743" y="1582057"/>
            <a:ext cx="562084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Трихограммы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род паразитических наездников-яйцеедов семейства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трихограмматид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отряда перепончатокрылых. Род включает более 200 видов. Мелкие паразитические насекомые, обычно менее 1 мм длины. Взрослые насекомые питаются цветочным нектаром. Личинки паразитируют в яйцах других насекомых, чаще всего — бабочек и равнокрылых. Самки откладывают до четырёх яиц в яйцо насекомого-хозяина. Личинки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трихограммы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развиваются в яйце, и в нём окукливаются. По окончании развития куколки из яйца вредителя вылетают взрослые особи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трихограмм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49714" y="870858"/>
            <a:ext cx="4633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Трихограммы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755" y="1146630"/>
            <a:ext cx="3760188" cy="452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04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2" y="1664275"/>
            <a:ext cx="3957373" cy="395236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69143" y="1857830"/>
            <a:ext cx="4930441" cy="3758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Журчалки </a:t>
            </a:r>
            <a:r>
              <a:rPr lang="ru-RU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семейство двукрылых насекомых из подотряда короткоусых. Похожи на ос, но на самом деле они безобидные.</a:t>
            </a:r>
            <a:b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Личинки журчалок в основном — хищники, кормятся тлей, </a:t>
            </a:r>
            <a:r>
              <a:rPr lang="ru-RU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листоблошками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другими мелкими насекомыми. Но есть виды журчалок, личинки которых вредят луковицам растений. Виды журчалок, личинки которых — активные хищники, разводят для борьбы с тлей.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6853" y="1073426"/>
            <a:ext cx="5138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Муха-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журчалка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321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" y="0"/>
            <a:ext cx="12192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1372" y="1248229"/>
            <a:ext cx="6017054" cy="327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Биологические препараты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6913" y="1691421"/>
            <a:ext cx="9354457" cy="3817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Биопрепараты для борьбы с вредителями растений изготавливают на основе культуры бактерии БТ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Bacillus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thuringiensis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Биопрепараты используют для борьбы с гусеницами, личинками колорадского жука, паутинным клещом, крестоцветных блошек и других вредителей. В инструкции к каждому препарату перечислено, против каких вредителей он наиболее эффективен. Биопрепараты: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Битоксибациллин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(БТБ-202),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Бактокулицид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бактицид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Бацикол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Бикол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Лепидоцид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Немабакт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Энтонем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-F.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Есть и биохимические препараты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фитоверм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акарин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агравертин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актофит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гаупсин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Последний из них содержит в себе два штамма бактерий, он эффективен против ряда вредителей, одновременно против некоторых болезней. Кроме бактерий биохимические препараты содержат инсектициды.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15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4171" y="1847951"/>
            <a:ext cx="9448799" cy="3622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Аттрактанты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природные и синтетические вещества, привлекающие своим запахом насекомых, действуют на большие расстояния, завлекая вредителей в ловушки. Первенство в применении аттрактантов принадлежит препаратам против яблонной плодожорки. Кроме того, синте­зированы половые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феромоны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ряда насекомых: сливовой и восточной плодожорок, гроздевой листовертки, калифорнийской щитовки. По количеству попавших в ловушку самцов судят о количестве вредителей на территории. Если их много, то применяют химические методы защиты сада от вредителей.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5886" y="1219200"/>
            <a:ext cx="617335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Половые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феромоны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аттрактанты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469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-304800"/>
            <a:ext cx="12627429" cy="7162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2057" y="1132114"/>
            <a:ext cx="8280400" cy="4298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u="sng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https://thumbs.dreamstime.com/thumb_1518/15184575.jpg</a:t>
            </a:r>
            <a:r>
              <a:rPr lang="ru-RU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u="sng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https://www.syl.ru/misc/i/ai/341339/1995190.jpg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http://nature-home.ru/ogorod/biologicheskie-metody-borby.html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u="sng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https://agronomu.com/media/res/1/6/4/5/1/16451.okaa10.620.jpg</a:t>
            </a:r>
            <a:r>
              <a:rPr lang="ru-RU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b="1" u="sng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https://cloudstatic.eva.ru/eva/140001-150000/149111/cont </a:t>
            </a:r>
            <a:r>
              <a:rPr lang="en-US" b="1" u="sng" kern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est</a:t>
            </a:r>
            <a:r>
              <a:rPr lang="en-US" b="1" u="sng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/200453.jpg</a:t>
            </a:r>
            <a:r>
              <a:rPr lang="en-US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u="sng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https://club.foto.ru/gallery/images/small/2014/12/21/2347717.jpg</a:t>
            </a:r>
            <a:r>
              <a:rPr lang="ru-RU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u="sng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http://img-0.photosight.ru/30d/5128118_xlarge.jpg</a:t>
            </a:r>
            <a:r>
              <a:rPr lang="ru-RU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u="sng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http://floweryvale.ru/images/stories/2011/02/Braconid_02.jpg</a:t>
            </a:r>
            <a:r>
              <a:rPr lang="ru-RU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" y="0"/>
            <a:ext cx="12192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4254" y="1609858"/>
            <a:ext cx="907960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Биологический метод заключается в привлечении на участок насекомых, птиц и животных, которые уничтожают вредителей, паразитов вредителей, а также в применении биологических препаратов. Пользу в борьбе с вредителями садов и огородов приносят насекомоядные птицы, лягушки, жабы, ежи, землеройки, кроты, летучие мыши, а из насекомых - божьи коровки, жужелицы, муравьи, пауки и др.</a:t>
            </a:r>
          </a:p>
        </p:txBody>
      </p:sp>
    </p:spTree>
    <p:extLst>
      <p:ext uri="{BB962C8B-B14F-4D97-AF65-F5344CB8AC3E}">
        <p14:creationId xmlns:p14="http://schemas.microsoft.com/office/powerpoint/2010/main" val="166108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12337961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19707" y="1545465"/>
            <a:ext cx="88735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Паразиты вредителей (энтомофаги) откладывают свои яйца в ткани вредителя (хозяина), отродившиеся из этих яиц личинки питаются тканями вредителя и постепенно вызывают его гибель; сами взрослые паразиты не вредят плодово-ягодным культурам, так как питаются нектаром цветущих растений. Наиболее распространенным энтомофагом является </a:t>
            </a:r>
            <a:r>
              <a:rPr lang="ru-RU" sz="2400" dirty="0" err="1"/>
              <a:t>трихограмма</a:t>
            </a:r>
            <a:r>
              <a:rPr lang="ru-RU" sz="2400" dirty="0"/>
              <a:t>; ее разводят в большом количестве в биологических лабораториях и отправляют в промышленные сады, реализуют садоводам-любителям.</a:t>
            </a:r>
          </a:p>
        </p:txBody>
      </p:sp>
    </p:spTree>
    <p:extLst>
      <p:ext uri="{BB962C8B-B14F-4D97-AF65-F5344CB8AC3E}">
        <p14:creationId xmlns:p14="http://schemas.microsoft.com/office/powerpoint/2010/main" val="135919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" y="0"/>
            <a:ext cx="12191999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62742" y="1741714"/>
            <a:ext cx="101454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биологических методов борьбы с вредителями основано на естественной связи всех существ, живущих в природе. Они не противоречат ее нормальному круговороту и не наносят урона экологии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все биологические методы, применяемые для защиты садовых участков, можно разделить на шесть основных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 приманок;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бактериальный;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 энтомофагов;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зоологический;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 природных или естественных химических соединений;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фитонцидный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19086" y="1045029"/>
            <a:ext cx="56567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методы борьбы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4584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" y="-154546"/>
            <a:ext cx="12192000" cy="721216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56068" y="1004552"/>
            <a:ext cx="6477793" cy="5576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Божьи коровки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Важный помощник садовода в борьбе с прожорливой тлей, клещами, щитовками,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листоблошками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Остается только создать подходящие условия для жизни и размножения божьих коровок в наших садах и эти полезные насекомые останутся здесь на постоянное жительство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Личинки божьей коровки, появляющиеся из яиц, съедают по 100-150 тлей в день, а размножаются божьи коровки быстро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Домики для божьих коровок сделаны из древесных поленьев, из которых вынута середина. Такие поленья наполняют натуральными материалами, а крыша домика снимается для уборки домика или наблюдения за насекомыми. Домики для божьих коровок можно сделать и самим, просверлив отверстия в старом полене. Размещайте домики для божьих коровок в теплом и защищенном от ветра месте сада, желательно неподалеку от растений, подверженных нападению тли.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862" y="1492624"/>
            <a:ext cx="3465832" cy="383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-90152" y="1"/>
            <a:ext cx="12282152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Домики для божьих корово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617" y="1987826"/>
            <a:ext cx="9143999" cy="37768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348507" y="1107584"/>
            <a:ext cx="6336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Домики для божьих коровок </a:t>
            </a:r>
          </a:p>
        </p:txBody>
      </p:sp>
    </p:spTree>
    <p:extLst>
      <p:ext uri="{BB962C8B-B14F-4D97-AF65-F5344CB8AC3E}">
        <p14:creationId xmlns:p14="http://schemas.microsoft.com/office/powerpoint/2010/main" val="126859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44710" y="1013791"/>
            <a:ext cx="4653992" cy="466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Пауки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1236" y="1901018"/>
            <a:ext cx="4312742" cy="364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 много сетей растягива­ют между цветущими растениями в надежде поймать в них подоба­ющий улов. Питаются попавшимися в сети разными насекомыми, но чаще всего — не­большими мухами. Не­которые пауки за сутки ловят в сеть не одну сотню насекомых. Еще пищей им служат гусеницы и личинки различных насекомых. Поэтому пауков в саду, так же как и полезных насе­комых, следует всячески оберегать.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64" y="1480137"/>
            <a:ext cx="4697896" cy="423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28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4865" y="1183691"/>
            <a:ext cx="5868600" cy="466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Красотел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жужелица)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7279" y="1581392"/>
            <a:ext cx="6130344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Жужелица садовая – насекомое в саду очень </a:t>
            </a:r>
            <a:r>
              <a:rPr lang="ru-RU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полезное. Одна 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взрослая особь за один сезон может уничтожить до 400 гусениц. Жужелица – хищник, уничтожающий много видов садовых насекомых-вредителей. Днем </a:t>
            </a:r>
            <a:r>
              <a:rPr lang="ru-RU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жужулицы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сидят в укрытии, а с наступлением темноты выходят охотиться. Они нападают на взрослых особей вредителей, их личинок, куколок, гусениц, питаются и слизнями и улитками. Жужелица, схватив челюстями очередную жертву, впрыскивает на неё жидкость, растворяющую ткани насекомого. Потом жужелица поедает полужидкую массу растворенных тканей.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878" y="1378039"/>
            <a:ext cx="4015409" cy="414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33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" y="0"/>
            <a:ext cx="12192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50504" y="954157"/>
            <a:ext cx="5853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Жуки-нарывники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6068" y="1481070"/>
            <a:ext cx="6542467" cy="424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Нарывники </a:t>
            </a:r>
            <a:r>
              <a:rPr lang="ru-RU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семейство жуков средней величины или крупных, обыкновенно ярко окрашенных. В России насчитывают около 100 видов. Взрослые жуки этого семейства обычно питаются растениями, нанося урон садовым растениям, а личинки — паразиты насекомых, паразитирующие на прямокрылых, они оказывают заметное влияние на численность саранчовых. У личинок узкое тело, крупная голова с хорошо развитыми челюстями, сильные ноги, имеющие каждая по три коготка, и длинные хвостовые нити. Т.к. нарывники наносят вред и растениям и пчелам, то применяют их только для борьбы в тех полях, где существует угроза катастрофического размножения саранчи.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35" y="1571224"/>
            <a:ext cx="3385709" cy="388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7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971</Words>
  <Application>Microsoft Office PowerPoint</Application>
  <PresentationFormat>Широкоэкранный</PresentationFormat>
  <Paragraphs>50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Verdana</vt:lpstr>
      <vt:lpstr>Office Theme</vt:lpstr>
      <vt:lpstr>Биологические методы борьбы с вредителями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Ravganiyt</dc:creator>
  <cp:lastModifiedBy>Ravganiyt</cp:lastModifiedBy>
  <cp:revision>16</cp:revision>
  <dcterms:created xsi:type="dcterms:W3CDTF">2017-11-26T04:53:45Z</dcterms:created>
  <dcterms:modified xsi:type="dcterms:W3CDTF">2017-11-26T14:25:34Z</dcterms:modified>
</cp:coreProperties>
</file>