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13"/>
  </p:notesMasterIdLst>
  <p:sldIdLst>
    <p:sldId id="256" r:id="rId2"/>
    <p:sldId id="267" r:id="rId3"/>
    <p:sldId id="268" r:id="rId4"/>
    <p:sldId id="260" r:id="rId5"/>
    <p:sldId id="261" r:id="rId6"/>
    <p:sldId id="258" r:id="rId7"/>
    <p:sldId id="262" r:id="rId8"/>
    <p:sldId id="264" r:id="rId9"/>
    <p:sldId id="266" r:id="rId10"/>
    <p:sldId id="265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3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748BB-506C-45FC-877A-59EC25D4F921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CDB50-658F-41D4-AE27-D9097AB31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9537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CDB50-658F-41D4-AE27-D9097AB318B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912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901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28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049907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4163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905002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926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6835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485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730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375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263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939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3608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136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352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08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DBC85-1B9E-4BB2-AC8C-75D679142FD3}" type="datetimeFigureOut">
              <a:rPr lang="ru-RU" smtClean="0"/>
              <a:pPr/>
              <a:t>06.12.2017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12A6B0-4910-4C26-BA34-0C66827D20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775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3233" y="3278129"/>
            <a:ext cx="4631645" cy="1320800"/>
          </a:xfrm>
        </p:spPr>
        <p:txBody>
          <a:bodyPr/>
          <a:lstStyle/>
          <a:p>
            <a:r>
              <a:rPr lang="ru-RU" dirty="0" smtClean="0"/>
              <a:t>АЗИЗМАМАДОВА</a:t>
            </a:r>
            <a:br>
              <a:rPr lang="ru-RU" dirty="0" smtClean="0"/>
            </a:br>
            <a:r>
              <a:rPr lang="ru-RU" dirty="0" smtClean="0"/>
              <a:t>ВИКТОРИЯ</a:t>
            </a:r>
            <a:endParaRPr lang="ru-RU" dirty="0"/>
          </a:p>
        </p:txBody>
      </p:sp>
      <p:pic>
        <p:nvPicPr>
          <p:cNvPr id="3" name="Picture 3" descr="F:\портфолио1\фото творч\Изображение 2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29" r="20676"/>
          <a:stretch/>
        </p:blipFill>
        <p:spPr bwMode="auto">
          <a:xfrm>
            <a:off x="385820" y="1001392"/>
            <a:ext cx="4959919" cy="5265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20" y="201708"/>
            <a:ext cx="8779001" cy="14082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856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2" y="296081"/>
            <a:ext cx="4409649" cy="5879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3" y="1272653"/>
            <a:ext cx="5099714" cy="38247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07333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84" y="2115403"/>
            <a:ext cx="5015900" cy="43810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072" y="609600"/>
            <a:ext cx="7260609" cy="15058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</a:rPr>
              <a:t>«БЛАГОДАРЮ ЗА ВНИМАНИЕ!»</a:t>
            </a:r>
            <a:endParaRPr lang="ru-RU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581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74" y="272451"/>
            <a:ext cx="4450466" cy="2651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536" t="10535" r="3434" b="4211"/>
          <a:stretch/>
        </p:blipFill>
        <p:spPr>
          <a:xfrm>
            <a:off x="299999" y="3261590"/>
            <a:ext cx="5145206" cy="32481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840" y="983584"/>
            <a:ext cx="4776214" cy="3582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18437" y="1669503"/>
            <a:ext cx="3883489" cy="3853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1191" t="25153" r="33102" b="7180"/>
          <a:stretch/>
        </p:blipFill>
        <p:spPr>
          <a:xfrm>
            <a:off x="5158577" y="2601077"/>
            <a:ext cx="3797585" cy="3458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046" y="3341486"/>
            <a:ext cx="4218113" cy="31682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5206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51" y="176788"/>
            <a:ext cx="4945952" cy="3359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78" t="2787" r="24439" b="3084"/>
          <a:stretch/>
        </p:blipFill>
        <p:spPr>
          <a:xfrm>
            <a:off x="8120702" y="201304"/>
            <a:ext cx="2920622" cy="6455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5" t="27860" r="1144" b="2686"/>
          <a:stretch/>
        </p:blipFill>
        <p:spPr>
          <a:xfrm rot="5400000">
            <a:off x="5102518" y="2280890"/>
            <a:ext cx="4312693" cy="22909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9006" t="18030" r="31293" b="26806"/>
          <a:stretch/>
        </p:blipFill>
        <p:spPr>
          <a:xfrm>
            <a:off x="448536" y="2038374"/>
            <a:ext cx="4496671" cy="27699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6617" t="26985" r="40607" b="30388"/>
          <a:stretch/>
        </p:blipFill>
        <p:spPr>
          <a:xfrm rot="10800000">
            <a:off x="677334" y="4123205"/>
            <a:ext cx="4046976" cy="21791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8" t="38011" r="15180" b="7462"/>
          <a:stretch/>
        </p:blipFill>
        <p:spPr>
          <a:xfrm>
            <a:off x="2793507" y="1922354"/>
            <a:ext cx="2871910" cy="47981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748" t="61974" r="18322" b="-3201"/>
          <a:stretch/>
        </p:blipFill>
        <p:spPr>
          <a:xfrm>
            <a:off x="3442363" y="1548216"/>
            <a:ext cx="3759706" cy="383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38899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" y="470263"/>
            <a:ext cx="5381897" cy="4036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211" t="3670" r="9173"/>
          <a:stretch/>
        </p:blipFill>
        <p:spPr>
          <a:xfrm>
            <a:off x="4265631" y="1355173"/>
            <a:ext cx="2702613" cy="4650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68" t="1864" r="5568" b="-714"/>
          <a:stretch/>
        </p:blipFill>
        <p:spPr>
          <a:xfrm>
            <a:off x="7140477" y="1930400"/>
            <a:ext cx="4048686" cy="35876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0424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3153201"/>
            <a:ext cx="2491646" cy="3514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392" y="1253390"/>
            <a:ext cx="7537072" cy="50298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08" y="236372"/>
            <a:ext cx="3889106" cy="2916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474" r="1503"/>
          <a:stretch/>
        </p:blipFill>
        <p:spPr>
          <a:xfrm rot="16200000">
            <a:off x="7720412" y="-1415147"/>
            <a:ext cx="2465106" cy="565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2185" y="3314273"/>
            <a:ext cx="1864258" cy="4561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1876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554682"/>
            <a:ext cx="3973015" cy="2979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554682"/>
            <a:ext cx="4385118" cy="5846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92" t="9026" r="6124" b="2945"/>
          <a:stretch/>
        </p:blipFill>
        <p:spPr>
          <a:xfrm rot="5400000">
            <a:off x="1471587" y="3211962"/>
            <a:ext cx="2210938" cy="3671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22768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4" y="784281"/>
            <a:ext cx="2845907" cy="37945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058" y="609600"/>
            <a:ext cx="3309887" cy="441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653" r="3410"/>
          <a:stretch/>
        </p:blipFill>
        <p:spPr>
          <a:xfrm>
            <a:off x="3743511" y="1446662"/>
            <a:ext cx="3433067" cy="4605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654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368" y="208130"/>
            <a:ext cx="4767485" cy="34445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16" t="4088" r="6264" b="8149"/>
          <a:stretch/>
        </p:blipFill>
        <p:spPr>
          <a:xfrm>
            <a:off x="259698" y="208130"/>
            <a:ext cx="3048505" cy="4200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1" t="3866" r="6077" b="6377"/>
          <a:stretch/>
        </p:blipFill>
        <p:spPr>
          <a:xfrm>
            <a:off x="3308203" y="1930399"/>
            <a:ext cx="3054473" cy="4182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3819" t="8533" r="10081" b="16219"/>
          <a:stretch/>
        </p:blipFill>
        <p:spPr>
          <a:xfrm>
            <a:off x="6537860" y="2947916"/>
            <a:ext cx="2819399" cy="3717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93216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64" t="10931" r="5652" b="3901"/>
          <a:stretch/>
        </p:blipFill>
        <p:spPr>
          <a:xfrm rot="16200000">
            <a:off x="3774598" y="2148763"/>
            <a:ext cx="4572002" cy="3384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58" r="2376"/>
          <a:stretch/>
        </p:blipFill>
        <p:spPr>
          <a:xfrm rot="5400000">
            <a:off x="7273334" y="1402451"/>
            <a:ext cx="5079241" cy="3743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8989" y="1361722"/>
            <a:ext cx="5016123" cy="37620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58521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200</TotalTime>
  <Words>7</Words>
  <Application>Microsoft Office PowerPoint</Application>
  <PresentationFormat>Произвольный</PresentationFormat>
  <Paragraphs>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Грань</vt:lpstr>
      <vt:lpstr>АЗИЗМАМАДОВА ВИКТОРИЯ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«БЛАГОДАРЮ ЗА ВНИМАНИЕ!»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Виктория</cp:lastModifiedBy>
  <cp:revision>25</cp:revision>
  <dcterms:created xsi:type="dcterms:W3CDTF">2017-03-27T08:21:39Z</dcterms:created>
  <dcterms:modified xsi:type="dcterms:W3CDTF">2017-12-06T08:20:40Z</dcterms:modified>
</cp:coreProperties>
</file>