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7" r:id="rId3"/>
    <p:sldId id="256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ivteleradio.ru/news/2018/01/17/vichugskie_shkolniki_sozdali_tekstilnuyu_kartu_regiona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408791"/>
            <a:ext cx="10880259" cy="458275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кта.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 усл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 для: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ознакомл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 с эт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пами про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ктной д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ятельности, вовлеч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 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ждого ученик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сса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вный познав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тельный проц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 у уч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щихся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бщего ум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 систематиз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ровать и обобщ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 пол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ченную информ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цию.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вных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бностей 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льной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 раб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 гражд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нской поз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ции, патриот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ческих ч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вств.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3191" y="5174428"/>
            <a:ext cx="10531735" cy="6167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Руководитель проекта Белова Татьяна Александровна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новской губ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рнии – 100 лет!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ivteleradio.ru/images/2017/7/14/e0ec9fe93a984832a3cf605fa50221c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7" y="247426"/>
            <a:ext cx="10402644" cy="499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Desktop\ивановская область\100-лет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5" y="361726"/>
            <a:ext cx="3071495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70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105708" cy="8310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Бр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нды Ив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новской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1947135"/>
            <a:ext cx="9212823" cy="384406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нд– 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из англ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йского язык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перев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дится как «с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мвол, отлич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ющий комп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нию от конкур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нтов».</a:t>
            </a:r>
          </a:p>
          <a:p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7600" y="4876800"/>
            <a:ext cx="9326880" cy="11175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жно ли счит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 архитект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рные объ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кты бр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ндами(то есть отлич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тельными пр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знаками) дв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город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mtprofi.ru/profi/tours_tp/sights/foto/Russia/Moscow/Moscow_Kremlin/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7" y="685801"/>
            <a:ext cx="4143457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ysssr.com/images/photos/medium/4aee5f9889d19322e96418f5de7d3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704456"/>
            <a:ext cx="4144961" cy="188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uda-spb.ru/uploads/fc9fe4fc93269ee4c81e3d6d60c1c8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2"/>
            <a:ext cx="4570413" cy="223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ntravel.net/Content/images/places/originals/dvorcovaya-ploshchad-12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87426"/>
            <a:ext cx="4719320" cy="160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3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3524" y="1447800"/>
            <a:ext cx="51206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из гл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вных бр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ндов Ив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новской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бласти – произв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дство текст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25496" y="2777066"/>
            <a:ext cx="4894730" cy="2048933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</a:t>
            </a:r>
            <a:r>
              <a:rPr lang="ru-RU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</a:t>
            </a:r>
            <a:r>
              <a:rPr lang="ru-RU" sz="2400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чугские</a:t>
            </a:r>
            <a:r>
              <a:rPr lang="ru-RU" sz="2400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u="sng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школьники создали текстильную карту </a:t>
            </a:r>
            <a:r>
              <a:rPr lang="ru-RU" sz="2400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региона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лоскутк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тца </a:t>
            </a:r>
          </a:p>
          <a:p>
            <a:endParaRPr lang="ru-RU" sz="2400" dirty="0"/>
          </a:p>
        </p:txBody>
      </p:sp>
      <p:pic>
        <p:nvPicPr>
          <p:cNvPr id="7" name="Рисунок 6" descr="https://imagecdn.ru/width/160/https:/ivteleradio.ru/images/2018/1/17/055ed648ecad4e649d2b5c3934df218e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9583"/>
          <a:stretch>
            <a:fillRect/>
          </a:stretch>
        </p:blipFill>
        <p:spPr bwMode="auto">
          <a:xfrm>
            <a:off x="398033" y="914400"/>
            <a:ext cx="551858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19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5646" y="1447800"/>
            <a:ext cx="515291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Бр</a:t>
            </a:r>
            <a:r>
              <a:rPr lang="ru-RU" sz="2400" dirty="0" smtClean="0">
                <a:solidFill>
                  <a:srgbClr val="FF0000"/>
                </a:solidFill>
              </a:rPr>
              <a:t>е</a:t>
            </a:r>
            <a:r>
              <a:rPr lang="ru-RU" sz="2400" dirty="0" smtClean="0"/>
              <a:t>нды Ив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/>
              <a:t>новской 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бласти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85646" y="2777066"/>
            <a:ext cx="5152914" cy="204893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йское м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 ручн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раб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>
          <a:xfrm>
            <a:off x="485775" y="914400"/>
            <a:ext cx="5699871" cy="4572000"/>
          </a:xfrm>
        </p:spPr>
      </p:pic>
    </p:spTree>
    <p:extLst>
      <p:ext uri="{BB962C8B-B14F-4D97-AF65-F5344CB8AC3E}">
        <p14:creationId xmlns:p14="http://schemas.microsoft.com/office/powerpoint/2010/main" val="395543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нды Ив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новской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бласти – Кинеш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мские в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462579" y="914400"/>
            <a:ext cx="3807407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году Ш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йское м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 и кинеш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мские 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ленки побед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на всеросс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йском к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нкурсе «Турист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ческий сувен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р».</a:t>
            </a:r>
          </a:p>
        </p:txBody>
      </p:sp>
    </p:spTree>
    <p:extLst>
      <p:ext uri="{BB962C8B-B14F-4D97-AF65-F5344CB8AC3E}">
        <p14:creationId xmlns:p14="http://schemas.microsoft.com/office/powerpoint/2010/main" val="238993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8623" y="4654076"/>
            <a:ext cx="11009350" cy="220392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 "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 - 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 П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рвого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b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тно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вый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 </a:t>
            </a:r>
            <a:b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«Иваново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молодЁжная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пы»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Бренд-тит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  "Ив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ваново - родина первого совета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6" y="685800"/>
            <a:ext cx="2860834" cy="361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Иваново - молодежная столица Европы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15" y="763794"/>
            <a:ext cx="3098203" cy="353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Иваново - город невес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5" y="763794"/>
            <a:ext cx="2743200" cy="353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24757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98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Сектор</vt:lpstr>
      <vt:lpstr>   цели проекта. Создание условий для:  - ознакомления с этапами проектной деятельности, вовлечения каждого ученика  класса в активный познавательный процесс. - формирования у учащихся общего умения систематизировать и обобщать полученную информацию. - развития коммуникативных способностей  в процессе индивидуальной и групповой  работы. - воспитания гражданской позиции, патриотических чувств. </vt:lpstr>
      <vt:lpstr> Ивановской губернии – 100 лет!</vt:lpstr>
      <vt:lpstr>Бренды Ивановской области</vt:lpstr>
      <vt:lpstr>Можно ли считать эти архитектурные объекты брендами(то есть отличительными признаками) двух городов?</vt:lpstr>
      <vt:lpstr>Один из главных брендов Ивановской области – производство текстиля.</vt:lpstr>
      <vt:lpstr>Бренды Ивановской области</vt:lpstr>
      <vt:lpstr>Бренды Ивановской области – Кинешемские валенки.</vt:lpstr>
      <vt:lpstr>Бренд "Иваново - родина Первого совета   Абсолютно новый бренд  «Иваново - молодЁжная столица Европы»  Бренд-титан   "Иваново - город невест»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Ивановской губернии – 100 лет!</dc:title>
  <dc:creator>Home</dc:creator>
  <cp:lastModifiedBy>Home</cp:lastModifiedBy>
  <cp:revision>11</cp:revision>
  <dcterms:created xsi:type="dcterms:W3CDTF">2018-01-20T10:08:29Z</dcterms:created>
  <dcterms:modified xsi:type="dcterms:W3CDTF">2018-01-30T16:46:02Z</dcterms:modified>
</cp:coreProperties>
</file>