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4" r:id="rId5"/>
    <p:sldId id="265" r:id="rId6"/>
    <p:sldId id="266" r:id="rId7"/>
    <p:sldId id="268" r:id="rId8"/>
    <p:sldId id="269" r:id="rId9"/>
    <p:sldId id="270" r:id="rId10"/>
    <p:sldId id="259" r:id="rId11"/>
    <p:sldId id="260" r:id="rId12"/>
    <p:sldId id="261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6579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1732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78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877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785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1283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14132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911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999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736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474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DA4B-6E9D-4F5D-ADD3-8AD16CE563CA}" type="datetimeFigureOut">
              <a:rPr lang="ru-RU" smtClean="0"/>
              <a:pPr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375F1-2B63-4AFF-914F-EB5AB4761C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575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lterwest.ru/cat2.php" TargetMode="External"/><Relationship Id="rId13" Type="http://schemas.openxmlformats.org/officeDocument/2006/relationships/hyperlink" Target="http://www.teanu.ru/2008/12/sosiski-v-t...use.html" TargetMode="External"/><Relationship Id="rId18" Type="http://schemas.openxmlformats.org/officeDocument/2006/relationships/hyperlink" Target="http://bse.sci-lib.com/particle000381.html" TargetMode="External"/><Relationship Id="rId26" Type="http://schemas.openxmlformats.org/officeDocument/2006/relationships/hyperlink" Target="http://rusedu.ru/detail_4447.html" TargetMode="External"/><Relationship Id="rId3" Type="http://schemas.openxmlformats.org/officeDocument/2006/relationships/hyperlink" Target="http://mir-zverej.ru/comment_1255619339.html" TargetMode="External"/><Relationship Id="rId21" Type="http://schemas.openxmlformats.org/officeDocument/2006/relationships/hyperlink" Target="http://mebelwiki.com/%D0%A1%D0%25...5D0%B0" TargetMode="External"/><Relationship Id="rId7" Type="http://schemas.openxmlformats.org/officeDocument/2006/relationships/hyperlink" Target="http://blog.locallectual.com/?p=4081" TargetMode="External"/><Relationship Id="rId12" Type="http://schemas.openxmlformats.org/officeDocument/2006/relationships/hyperlink" Target="http://www.tort-magazin.ru/vkus/sufle-b...erry.htm" TargetMode="External"/><Relationship Id="rId17" Type="http://schemas.openxmlformats.org/officeDocument/2006/relationships/hyperlink" Target="http://www.techincom.ru/prew_cat.htm?...d=1208" TargetMode="External"/><Relationship Id="rId25" Type="http://schemas.openxmlformats.org/officeDocument/2006/relationships/hyperlink" Target="http://alphabook.ru/" TargetMode="External"/><Relationship Id="rId2" Type="http://schemas.openxmlformats.org/officeDocument/2006/relationships/hyperlink" Target="http://kartinki.netslova.ru/N4/1" TargetMode="External"/><Relationship Id="rId16" Type="http://schemas.openxmlformats.org/officeDocument/2006/relationships/hyperlink" Target="http://commons.wikimedia.org/wiki/File:...eton.JPG" TargetMode="External"/><Relationship Id="rId20" Type="http://schemas.openxmlformats.org/officeDocument/2006/relationships/hyperlink" Target="http://www.stimul.co.ua/resource.php?...s=2251" TargetMode="External"/><Relationship Id="rId29" Type="http://schemas.openxmlformats.org/officeDocument/2006/relationships/hyperlink" Target="http://filmiki.arjlover.ne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ocktail.ru/archives/categor...l/fruit/" TargetMode="External"/><Relationship Id="rId11" Type="http://schemas.openxmlformats.org/officeDocument/2006/relationships/hyperlink" Target="http://www.liveinternet.ru/community/1759949/" TargetMode="External"/><Relationship Id="rId24" Type="http://schemas.openxmlformats.org/officeDocument/2006/relationships/hyperlink" Target="http://www.gold-rus.com/Gold/ru.html" TargetMode="External"/><Relationship Id="rId5" Type="http://schemas.openxmlformats.org/officeDocument/2006/relationships/hyperlink" Target="http://www.razvitierebenka.com/2010/03/blog-post_22.html" TargetMode="External"/><Relationship Id="rId15" Type="http://schemas.openxmlformats.org/officeDocument/2006/relationships/hyperlink" Target="http://uroc.camel.refreshlab.ru/" TargetMode="External"/><Relationship Id="rId23" Type="http://schemas.openxmlformats.org/officeDocument/2006/relationships/hyperlink" Target="http://www.oops.zp.ua/2008-01-05?firs...26pg=3" TargetMode="External"/><Relationship Id="rId28" Type="http://schemas.openxmlformats.org/officeDocument/2006/relationships/hyperlink" Target="http://www.lenagold.ru/" TargetMode="External"/><Relationship Id="rId10" Type="http://schemas.openxmlformats.org/officeDocument/2006/relationships/hyperlink" Target="http://belcook.com/cat/veg/solenya-i-ma.../page/2/" TargetMode="External"/><Relationship Id="rId19" Type="http://schemas.openxmlformats.org/officeDocument/2006/relationships/hyperlink" Target="http://www.batikart.ucoz.ru/index/0-10" TargetMode="External"/><Relationship Id="rId31" Type="http://schemas.openxmlformats.org/officeDocument/2006/relationships/hyperlink" Target="http://clipartcorel.narod.ru/index.html" TargetMode="External"/><Relationship Id="rId4" Type="http://schemas.openxmlformats.org/officeDocument/2006/relationships/hyperlink" Target="http://www.pts2003.by.ru/swan/straus-01.htm" TargetMode="External"/><Relationship Id="rId9" Type="http://schemas.openxmlformats.org/officeDocument/2006/relationships/hyperlink" Target="http://poeday.ru/eda_cats.php?cat_id=58" TargetMode="External"/><Relationship Id="rId14" Type="http://schemas.openxmlformats.org/officeDocument/2006/relationships/hyperlink" Target="http://www.povodok.ru/encyclopedia/phot...207.html" TargetMode="External"/><Relationship Id="rId22" Type="http://schemas.openxmlformats.org/officeDocument/2006/relationships/hyperlink" Target="http://moikompas.ru/compas/kley" TargetMode="External"/><Relationship Id="rId27" Type="http://schemas.openxmlformats.org/officeDocument/2006/relationships/hyperlink" Target="http://www.raskraska.com/" TargetMode="External"/><Relationship Id="rId30" Type="http://schemas.openxmlformats.org/officeDocument/2006/relationships/hyperlink" Target="http://www.solnet.ee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bukva_s\&#1041;&#1091;&#1082;&#1074;&#1072;%20&#1057;\&#1041;&#1091;&#1082;&#1074;&#1072;%20&#1057;.wmv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User\Desktop\bukva_s\&#1041;&#1091;&#1082;&#1074;&#1072;%20&#1057;\zaychik.wmv" TargetMode="Externa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5786" y="1357298"/>
            <a:ext cx="1728999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УЧИМ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БУКВЫ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Рисунок 11" descr="sobaka7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3214686"/>
            <a:ext cx="862642" cy="1035170"/>
          </a:xfrm>
          <a:prstGeom prst="rect">
            <a:avLst/>
          </a:prstGeom>
        </p:spPr>
      </p:pic>
      <p:pic>
        <p:nvPicPr>
          <p:cNvPr id="13" name="Рисунок 12" descr="sobaka13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621740"/>
            <a:ext cx="1285884" cy="1285884"/>
          </a:xfrm>
          <a:prstGeom prst="rect">
            <a:avLst/>
          </a:prstGeom>
        </p:spPr>
      </p:pic>
      <p:pic>
        <p:nvPicPr>
          <p:cNvPr id="15" name="Рисунок 14" descr="33f114e6513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407914" y="3000372"/>
            <a:ext cx="204406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85770" flipV="1">
            <a:off x="6516688" y="4508500"/>
            <a:ext cx="1944687" cy="511175"/>
          </a:xfrm>
          <a:prstGeom prst="rect">
            <a:avLst/>
          </a:prstGeom>
          <a:noFill/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>
            <a:off x="8215338" y="5857892"/>
            <a:ext cx="6926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15347 -0.121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347 -0.12119 C -0.1566 -0.12766 -0.15972 -0.13414 -0.1658 -0.14131 C -0.17188 -0.14848 -0.1816 -0.1612 -0.19045 -0.1649 C -0.19931 -0.1686 -0.21042 -0.16814 -0.21927 -0.16328 C -0.22813 -0.15842 -0.23438 -0.14825 -0.24393 -0.13576 C -0.25347 -0.12327 -0.26788 -0.10477 -0.27674 -0.08835 C -0.28559 -0.07193 -0.2908 -0.05551 -0.2974 -0.03724 C -0.304 -0.01897 -0.31216 0.00046 -0.3165 0.02104 C -0.32084 0.04162 -0.32431 0.06637 -0.32344 0.08672 C -0.32257 0.10707 -0.31615 0.12997 -0.31111 0.14338 C -0.30608 0.1568 -0.2974 0.16211 -0.29306 0.16674 C -0.28872 0.17137 -0.29236 0.16998 -0.28507 0.17067 C -0.27778 0.17137 -0.26077 0.17553 -0.24931 0.17067 C -0.23785 0.16582 -0.22587 0.1524 -0.2165 0.14153 C -0.20712 0.13066 -0.20018 0.11702 -0.19323 0.10499 " pathEditMode="relative" rAng="0" ptsTypes="aaaaaaaaaaaaaaa">
                                      <p:cBhvr>
                                        <p:cTn id="10" dur="3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karanda1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9630058" flipV="1">
            <a:off x="6516688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7956376" y="6021288"/>
            <a:ext cx="827584" cy="610368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09827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26 -0.43594 C -0.09878 -0.44473 -0.0993 -0.45352 -0.10243 -0.46346 C -0.10555 -0.47341 -0.11215 -0.48844 -0.11753 -0.4963 C -0.12291 -0.50416 -0.12916 -0.50671 -0.13524 -0.51087 C -0.14132 -0.51503 -0.14809 -0.52058 -0.15451 -0.52174 C -0.16093 -0.5229 -0.16406 -0.52128 -0.17361 -0.51804 C -0.18316 -0.5148 -0.20121 -0.50925 -0.21197 -0.50162 C -0.22274 -0.49399 -0.22916 -0.48381 -0.23802 -0.47248 C -0.24687 -0.46115 -0.2559 -0.44935 -0.26545 -0.43409 C -0.275 -0.41883 -0.28611 -0.3994 -0.29548 -0.38113 C -0.30486 -0.36286 -0.31197 -0.34737 -0.32152 -0.3247 C -0.33107 -0.30204 -0.34427 -0.27082 -0.35312 -0.24445 C -0.36197 -0.21809 -0.36753 -0.19357 -0.375 -0.16582 C -0.38246 -0.13807 -0.3927 -0.10754 -0.39826 -0.0784 C -0.40382 -0.04926 -0.40572 -0.01318 -0.40781 0.00925 C -0.40989 0.03168 -0.41128 0.03954 -0.41059 0.05666 C -0.40989 0.07377 -0.40954 0.09389 -0.40382 0.11147 C -0.39809 0.12905 -0.38958 0.15217 -0.37638 0.16258 C -0.36319 0.17299 -0.3401 0.17622 -0.3243 0.17345 C -0.3085 0.17067 -0.296 0.15865 -0.28177 0.14616 C -0.26753 0.13367 -0.25243 0.11448 -0.23941 0.09875 C -0.22638 0.08302 -0.2151 0.06707 -0.20382 0.05134 " pathEditMode="relative" rAng="0" ptsTypes="aaaaaaaaaaaaaaaaaaaaaa">
                                      <p:cBhvr>
                                        <p:cTn id="10" dur="5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472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http://kartinki.netslova.ru/N4/1</a:t>
            </a:r>
            <a:r>
              <a:rPr lang="en-US" dirty="0" smtClean="0"/>
              <a:t> </a:t>
            </a:r>
            <a:r>
              <a:rPr lang="ru-RU" dirty="0" smtClean="0"/>
              <a:t> - сороконожка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56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http://mir-zverej.ru/comment_1255619339.html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pts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2003.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by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swan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straus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-01.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http://www.razvitierebenka.com/2010/03/blog-post_22.html</a:t>
            </a:r>
            <a:r>
              <a:rPr lang="ru-RU" sz="1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- буквы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www.mocktail.ru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archives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categor...l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fruit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сироп и сок в стакане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http://blog.locallectual.com/%3Fp%3D4081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горох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www.alterwest.ru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/cat2.php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сырок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http://poeday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eda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cats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php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%3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Fcat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id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58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салаты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http://belcook.com/cat/veg/solenya-i-ma.../page/2/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соленья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www.liveinternet.ru/community/1759949/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спаржа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tort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-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magazin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vkus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sufle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-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b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...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erry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суфле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www.teanu.ru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/2008/12/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sosiski-v-t...use.html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сосиски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www.povodok.ru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encyclopedia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/phot...207.html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страус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http://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uroc.camel.refreshlab.ru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сурок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http://commons.wikimedia.org/wiki/File:...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eton.JPG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сурок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techincom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/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prew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_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cat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htm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F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...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7"/>
              </a:rPr>
              <a:t>1208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скорая помощь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8"/>
              </a:rPr>
              <a:t>http://bse.sci-lib.com/particle000381.html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саранча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batikart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ucoz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ru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/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index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19"/>
              </a:rPr>
              <a:t>/0-10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свечи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www.stimul.co.ua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0"/>
              </a:rPr>
              <a:t>/resource.php%3F...s%3D2251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сургуч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1"/>
              </a:rPr>
              <a:t>http://mebelwiki.com/%25D0%25A1%25D0%25...5D0%25B0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смола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2"/>
              </a:rPr>
              <a:t>http://moikompas.ru/compas/kley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lang="en-US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клей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www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.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oops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zp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.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ua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/2008-01-05%3</a:t>
            </a:r>
            <a:r>
              <a:rPr lang="en-US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Ffirs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...26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pg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%3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3"/>
              </a:rPr>
              <a:t>3</a:t>
            </a:r>
            <a:r>
              <a:rPr lang="en-US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000" dirty="0" smtClean="0">
                <a:solidFill>
                  <a:srgbClr val="008000"/>
                </a:solidFill>
                <a:ea typeface="Calibri" pitchFamily="34" charset="0"/>
                <a:cs typeface="Arial" pitchFamily="34" charset="0"/>
              </a:rPr>
              <a:t>–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сугробы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4"/>
              </a:rPr>
              <a:t>www.gold-rus.com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4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4"/>
              </a:rPr>
              <a:t>Gold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4"/>
              </a:rPr>
              <a:t>/</a:t>
            </a:r>
            <a:r>
              <a:rPr lang="ru-RU" sz="1000" dirty="0" err="1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24"/>
              </a:rPr>
              <a:t>ru.html</a:t>
            </a:r>
            <a:r>
              <a:rPr lang="ru-RU" sz="1000" dirty="0" smtClean="0">
                <a:solidFill>
                  <a:srgbClr val="008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- сито</a:t>
            </a:r>
            <a:endParaRPr lang="ru-RU" sz="10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4214819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>
                <a:hlinkClick r:id="rId25"/>
              </a:rPr>
              <a:t>http://alphabook.ru</a:t>
            </a:r>
            <a:r>
              <a:rPr lang="en-US" dirty="0" smtClean="0"/>
              <a:t> 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643447"/>
            <a:ext cx="77867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6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86389"/>
            <a:ext cx="7715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7"/>
              </a:rPr>
              <a:t>http://www.raskraska.com/</a:t>
            </a:r>
            <a:r>
              <a:rPr lang="ru-RU" dirty="0" smtClean="0"/>
              <a:t> - раскраска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643578"/>
            <a:ext cx="607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28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слон, сирень, снеговик, самолёт, собаки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6072206"/>
            <a:ext cx="4137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9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488668"/>
            <a:ext cx="457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0"/>
              </a:rPr>
              <a:t>www.solnet.ee</a:t>
            </a:r>
            <a:r>
              <a:rPr lang="en-US" dirty="0" smtClean="0"/>
              <a:t> – </a:t>
            </a:r>
            <a:r>
              <a:rPr lang="ru-RU" dirty="0" smtClean="0"/>
              <a:t>стихотворение </a:t>
            </a:r>
            <a:r>
              <a:rPr lang="en-US" dirty="0" smtClean="0"/>
              <a:t> </a:t>
            </a:r>
            <a:r>
              <a:rPr lang="ru-RU" dirty="0" smtClean="0"/>
              <a:t>на 6 слайде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1714488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31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phabet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572032" cy="6065562"/>
          </a:xfrm>
          <a:prstGeom prst="rect">
            <a:avLst/>
          </a:prstGeom>
        </p:spPr>
      </p:pic>
      <p:pic>
        <p:nvPicPr>
          <p:cNvPr id="7" name="Рисунок 6" descr="9601eda9c56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29520" y="2214554"/>
            <a:ext cx="1358757" cy="1995814"/>
          </a:xfrm>
          <a:prstGeom prst="rect">
            <a:avLst/>
          </a:prstGeom>
        </p:spPr>
      </p:pic>
      <p:pic>
        <p:nvPicPr>
          <p:cNvPr id="8" name="Рисунок 7" descr="76680a85e1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357694"/>
            <a:ext cx="1933576" cy="2032312"/>
          </a:xfrm>
          <a:prstGeom prst="rect">
            <a:avLst/>
          </a:prstGeom>
        </p:spPr>
      </p:pic>
      <p:pic>
        <p:nvPicPr>
          <p:cNvPr id="9" name="Рисунок 8" descr="6021cf3f853a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000628" y="2357430"/>
            <a:ext cx="1982617" cy="1785950"/>
          </a:xfrm>
          <a:prstGeom prst="rect">
            <a:avLst/>
          </a:prstGeom>
        </p:spPr>
      </p:pic>
      <p:pic>
        <p:nvPicPr>
          <p:cNvPr id="10" name="Рисунок 9" descr="tehno0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929322" y="428604"/>
            <a:ext cx="2081482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Буква С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162" y="188071"/>
            <a:ext cx="8451318" cy="6337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357166"/>
            <a:ext cx="1157689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b="1" dirty="0" err="1" smtClean="0"/>
              <a:t>Сс</a:t>
            </a:r>
            <a:endParaRPr lang="ru-RU" sz="8000" b="1" dirty="0"/>
          </a:p>
        </p:txBody>
      </p:sp>
      <p:pic>
        <p:nvPicPr>
          <p:cNvPr id="7" name="Рисунок 6" descr="d7d0f8dde9a3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29454" y="214290"/>
            <a:ext cx="1950889" cy="1359526"/>
          </a:xfrm>
          <a:prstGeom prst="rect">
            <a:avLst/>
          </a:prstGeom>
        </p:spPr>
      </p:pic>
      <p:pic>
        <p:nvPicPr>
          <p:cNvPr id="8" name="zaychi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95669" y="1196752"/>
            <a:ext cx="7548331" cy="5661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4293096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</a:t>
            </a:r>
            <a:endParaRPr lang="ru-RU" sz="6000" b="1" dirty="0"/>
          </a:p>
        </p:txBody>
      </p:sp>
      <p:sp>
        <p:nvSpPr>
          <p:cNvPr id="3" name="Овал 2"/>
          <p:cNvSpPr/>
          <p:nvPr/>
        </p:nvSpPr>
        <p:spPr>
          <a:xfrm>
            <a:off x="6012160" y="4365104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581128"/>
            <a:ext cx="1176420" cy="9121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7364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185E-6 L 0.25087 -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4419813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</a:t>
            </a:r>
            <a:endParaRPr lang="ru-RU" sz="6000" b="1" dirty="0"/>
          </a:p>
        </p:txBody>
      </p:sp>
      <p:sp>
        <p:nvSpPr>
          <p:cNvPr id="3" name="Овал 2"/>
          <p:cNvSpPr/>
          <p:nvPr/>
        </p:nvSpPr>
        <p:spPr>
          <a:xfrm>
            <a:off x="5940152" y="4509120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О</a:t>
            </a:r>
            <a:endParaRPr lang="ru-RU" sz="6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95407"/>
            <a:ext cx="1344956" cy="1344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335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68208E-6 L 0.28091 0.002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4419813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/>
              <a:t>С</a:t>
            </a:r>
            <a:endParaRPr lang="ru-RU" sz="6000" b="1" dirty="0"/>
          </a:p>
        </p:txBody>
      </p:sp>
      <p:sp>
        <p:nvSpPr>
          <p:cNvPr id="3" name="Овал 2"/>
          <p:cNvSpPr/>
          <p:nvPr/>
        </p:nvSpPr>
        <p:spPr>
          <a:xfrm>
            <a:off x="5940152" y="4437112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80162" y1="7901" x2="80162" y2="7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11760" y="3847526"/>
            <a:ext cx="1026414" cy="18402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3147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73988E-6 L 0.31406 -0.0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4419813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С</a:t>
            </a:r>
          </a:p>
        </p:txBody>
      </p:sp>
      <p:sp>
        <p:nvSpPr>
          <p:cNvPr id="3" name="Овал 2"/>
          <p:cNvSpPr/>
          <p:nvPr/>
        </p:nvSpPr>
        <p:spPr>
          <a:xfrm>
            <a:off x="5796136" y="4509120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3728" y="4381707"/>
            <a:ext cx="1971198" cy="19711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3847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10405E-6 L 0.2467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87624" y="4419813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С</a:t>
            </a:r>
          </a:p>
        </p:txBody>
      </p:sp>
      <p:sp>
        <p:nvSpPr>
          <p:cNvPr id="3" name="Овал 2"/>
          <p:cNvSpPr/>
          <p:nvPr/>
        </p:nvSpPr>
        <p:spPr>
          <a:xfrm>
            <a:off x="5652120" y="4581128"/>
            <a:ext cx="1512168" cy="129614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659763"/>
            <a:ext cx="1362155" cy="10561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16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06358E-6 L 0.26424 -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Читаем-со-зверятам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Читаем-со-зверятами</Template>
  <TotalTime>112</TotalTime>
  <Words>275</Words>
  <Application>Microsoft Office PowerPoint</Application>
  <PresentationFormat>Экран (4:3)</PresentationFormat>
  <Paragraphs>43</Paragraphs>
  <Slides>13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Читаем-со-зверятами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17</cp:revision>
  <dcterms:created xsi:type="dcterms:W3CDTF">2010-07-28T16:20:50Z</dcterms:created>
  <dcterms:modified xsi:type="dcterms:W3CDTF">2016-10-04T07:35:27Z</dcterms:modified>
</cp:coreProperties>
</file>