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06A2B-72CF-452A-8C1B-EE8E71DCC6B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94188-DA60-428D-92B4-678B310047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52966_44-p-foni-dlya-prezentatsii-shkolnie-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70008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8662" y="6000768"/>
            <a:ext cx="48958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Аморантова</a:t>
            </a:r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А.А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Рисунок 11" descr="1619299061_8-phonoteka_org-p-shkolnaya-doska-fon-dlya-fotoshopa-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0"/>
            <a:ext cx="5722595" cy="3883189"/>
          </a:xfrm>
          <a:prstGeom prst="rect">
            <a:avLst/>
          </a:prstGeom>
        </p:spPr>
      </p:pic>
      <p:pic>
        <p:nvPicPr>
          <p:cNvPr id="8" name="Рисунок 7" descr="kissclipart-number-one-cute-png-clipart-clip-art-de2f44a1bc9600d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 rot="686178">
            <a:off x="6296902" y="1153374"/>
            <a:ext cx="1718000" cy="171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71934" y="1142984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Состав       числа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p1_2855942_11f9d2d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539075"/>
            <a:ext cx="3016220" cy="5318925"/>
          </a:xfrm>
          <a:prstGeom prst="rect">
            <a:avLst/>
          </a:prstGeom>
        </p:spPr>
      </p:pic>
      <p:pic>
        <p:nvPicPr>
          <p:cNvPr id="18" name="Рисунок 17" descr="back-to-school-cute-schoolgirl-and-schoolboy-vector-3264172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50" b="12500"/>
          <a:stretch>
            <a:fillRect/>
          </a:stretch>
        </p:blipFill>
        <p:spPr>
          <a:xfrm>
            <a:off x="1071538" y="2571744"/>
            <a:ext cx="5357850" cy="37030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852966_44-p-foni-dlya-prezentatsii-shkolnie-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500430" y="285728"/>
            <a:ext cx="232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З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адачи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071546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Кот поймал 4 мышки, 2 убежало. Сколько мышек осталось у кота?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 descr="cat_PNG504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428868"/>
            <a:ext cx="3703152" cy="3393113"/>
          </a:xfrm>
          <a:prstGeom prst="rect">
            <a:avLst/>
          </a:prstGeom>
        </p:spPr>
      </p:pic>
      <p:pic>
        <p:nvPicPr>
          <p:cNvPr id="10" name="Рисунок 9" descr="Mouse2we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428868"/>
            <a:ext cx="2214578" cy="1479338"/>
          </a:xfrm>
          <a:prstGeom prst="rect">
            <a:avLst/>
          </a:prstGeom>
        </p:spPr>
      </p:pic>
      <p:pic>
        <p:nvPicPr>
          <p:cNvPr id="11" name="Рисунок 10" descr="Mouse2we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3429000"/>
            <a:ext cx="2214578" cy="1479338"/>
          </a:xfrm>
          <a:prstGeom prst="rect">
            <a:avLst/>
          </a:prstGeom>
        </p:spPr>
      </p:pic>
      <p:pic>
        <p:nvPicPr>
          <p:cNvPr id="12" name="Рисунок 11" descr="Mouse2we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5214950"/>
            <a:ext cx="2214578" cy="1479338"/>
          </a:xfrm>
          <a:prstGeom prst="rect">
            <a:avLst/>
          </a:prstGeom>
        </p:spPr>
      </p:pic>
      <p:pic>
        <p:nvPicPr>
          <p:cNvPr id="13" name="Рисунок 12" descr="Mouse2we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4714884"/>
            <a:ext cx="2214578" cy="1479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1802" y="3929066"/>
            <a:ext cx="250033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4-2=2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852966_44-p-foni-dlya-prezentatsii-shkolnie-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28728" y="1000108"/>
            <a:ext cx="66396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Сегодня на уроке мы познакомились….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научились….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молодцы!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дети-шаржа-в-изо-ированном-сто-е-шко-ы-6665417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4143380"/>
            <a:ext cx="3509970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852966_44-p-foni-dlya-prezentatsii-shkolnie-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50647197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99" y="500041"/>
            <a:ext cx="7429553" cy="59147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852966_44-p-foni-dlya-prezentatsii-shkolnie-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460d5960ccf9fa1826d4bf8a18556952d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DE4BB"/>
              </a:clrFrom>
              <a:clrTo>
                <a:srgbClr val="EDE4B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714356"/>
            <a:ext cx="6954622" cy="52250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852966_44-p-foni-dlya-prezentatsii-shkolnie-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KDjJnX8_pT_KisFg66yxDKrQzMqqcf-rPeASSyKFe9CRLDsMq7b_Hbr9OLDdl88ctEA89r8V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657861"/>
            <a:ext cx="3411257" cy="4200139"/>
          </a:xfrm>
          <a:prstGeom prst="rect">
            <a:avLst/>
          </a:prstGeom>
        </p:spPr>
      </p:pic>
      <p:pic>
        <p:nvPicPr>
          <p:cNvPr id="7" name="Рисунок 6" descr="1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428604"/>
            <a:ext cx="4338645" cy="4209327"/>
          </a:xfrm>
          <a:prstGeom prst="rect">
            <a:avLst/>
          </a:prstGeom>
          <a:ln w="1270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852966_44-p-foni-dlya-prezentatsii-shkolnie-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60194acdb5a50401fe96b1c1bfe88e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71480"/>
            <a:ext cx="7689295" cy="5462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852966_44-p-foni-dlya-prezentatsii-shkolnie-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106558" y="1698237"/>
            <a:ext cx="689446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Будто </a:t>
            </a:r>
            <a:r>
              <a:rPr lang="ru-RU" dirty="0" smtClean="0"/>
              <a:t>парус на ветру,</a:t>
            </a:r>
            <a:br>
              <a:rPr lang="ru-RU" dirty="0" smtClean="0"/>
            </a:br>
            <a:r>
              <a:rPr lang="ru-RU" dirty="0" smtClean="0"/>
              <a:t>На флажок похожа,</a:t>
            </a:r>
            <a:br>
              <a:rPr lang="ru-RU" dirty="0" smtClean="0"/>
            </a:br>
            <a:r>
              <a:rPr lang="ru-RU" dirty="0" smtClean="0"/>
              <a:t>Даже с буквой «Ч»,</a:t>
            </a:r>
            <a:br>
              <a:rPr lang="ru-RU" dirty="0" smtClean="0"/>
            </a:br>
            <a:r>
              <a:rPr lang="ru-RU" dirty="0" smtClean="0"/>
              <a:t>Эта цифра схожа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Кто-то ночью старый стул</a:t>
            </a:r>
            <a:br>
              <a:rPr lang="ru-RU" dirty="0" smtClean="0"/>
            </a:br>
            <a:r>
              <a:rPr lang="ru-RU" dirty="0" smtClean="0"/>
              <a:t>Спинкой вниз перевернул.</a:t>
            </a:r>
            <a:br>
              <a:rPr lang="ru-RU" dirty="0" smtClean="0"/>
            </a:br>
            <a:r>
              <a:rPr lang="ru-RU" dirty="0" smtClean="0"/>
              <a:t>И теперь у нас в квартире</a:t>
            </a:r>
            <a:br>
              <a:rPr lang="ru-RU" dirty="0" smtClean="0"/>
            </a:br>
            <a:r>
              <a:rPr lang="ru-RU" dirty="0" smtClean="0"/>
              <a:t>Стал он цифрою </a:t>
            </a:r>
            <a:r>
              <a:rPr lang="ru-RU" dirty="0" smtClean="0"/>
              <a:t>_____.</a:t>
            </a:r>
          </a:p>
          <a:p>
            <a:endParaRPr lang="ru-RU" dirty="0" smtClean="0"/>
          </a:p>
          <a:p>
            <a:r>
              <a:rPr lang="ru-RU" dirty="0" smtClean="0"/>
              <a:t>Мама, папа, брат и я</a:t>
            </a:r>
            <a:br>
              <a:rPr lang="ru-RU" dirty="0" smtClean="0"/>
            </a:br>
            <a:r>
              <a:rPr lang="ru-RU" dirty="0" smtClean="0"/>
              <a:t>Все живём в одной квартире</a:t>
            </a:r>
            <a:br>
              <a:rPr lang="ru-RU" dirty="0" smtClean="0"/>
            </a:br>
            <a:r>
              <a:rPr lang="ru-RU" dirty="0" smtClean="0"/>
              <a:t>Это вся моя семья</a:t>
            </a:r>
            <a:br>
              <a:rPr lang="ru-RU" dirty="0" smtClean="0"/>
            </a:br>
            <a:r>
              <a:rPr lang="ru-RU" dirty="0" smtClean="0"/>
              <a:t>Сколько нас всего? </a:t>
            </a:r>
            <a:r>
              <a:rPr lang="ru-RU" dirty="0" smtClean="0"/>
              <a:t>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Известно, что сапожек не носит кошка.</a:t>
            </a:r>
            <a:br>
              <a:rPr lang="ru-RU" dirty="0" smtClean="0"/>
            </a:br>
            <a:r>
              <a:rPr lang="ru-RU" dirty="0" smtClean="0"/>
              <a:t>Но мама купила кошке сапожки.</a:t>
            </a:r>
            <a:br>
              <a:rPr lang="ru-RU" dirty="0" smtClean="0"/>
            </a:br>
            <a:r>
              <a:rPr lang="ru-RU" dirty="0" smtClean="0"/>
              <a:t>Сколько сапожек мама купила,</a:t>
            </a:r>
            <a:br>
              <a:rPr lang="ru-RU" dirty="0" smtClean="0"/>
            </a:br>
            <a:r>
              <a:rPr lang="ru-RU" dirty="0" smtClean="0"/>
              <a:t>Чтоб кошка ножки не замочила?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785794"/>
            <a:ext cx="644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Загадки про цифру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30718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Лето, осень и зима.</a:t>
            </a:r>
            <a:br>
              <a:rPr lang="ru-RU" dirty="0" smtClean="0"/>
            </a:br>
            <a:r>
              <a:rPr lang="ru-RU" dirty="0" smtClean="0"/>
              <a:t>И красавица весна!</a:t>
            </a:r>
            <a:br>
              <a:rPr lang="ru-RU" dirty="0" smtClean="0"/>
            </a:br>
            <a:r>
              <a:rPr lang="ru-RU" dirty="0" smtClean="0"/>
              <a:t>Если мы их сосчитаем,</a:t>
            </a:r>
            <a:br>
              <a:rPr lang="ru-RU" dirty="0" smtClean="0"/>
            </a:br>
            <a:r>
              <a:rPr lang="ru-RU" dirty="0" smtClean="0"/>
              <a:t>Что за цифру получаем?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4429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 трем лягушкам у болота</a:t>
            </a:r>
            <a:br>
              <a:rPr lang="ru-RU" dirty="0" smtClean="0"/>
            </a:br>
            <a:r>
              <a:rPr lang="ru-RU" dirty="0" smtClean="0"/>
              <a:t>Прибежали два енота,</a:t>
            </a:r>
            <a:br>
              <a:rPr lang="ru-RU" dirty="0" smtClean="0"/>
            </a:br>
            <a:r>
              <a:rPr lang="ru-RU" dirty="0" smtClean="0"/>
              <a:t>Прискакала тетя жаба</a:t>
            </a:r>
            <a:br>
              <a:rPr lang="ru-RU" dirty="0" smtClean="0"/>
            </a:br>
            <a:r>
              <a:rPr lang="ru-RU" dirty="0" smtClean="0"/>
              <a:t>И пришла наседка Ряба.</a:t>
            </a:r>
            <a:br>
              <a:rPr lang="ru-RU" dirty="0" smtClean="0"/>
            </a:br>
            <a:r>
              <a:rPr lang="ru-RU" dirty="0" smtClean="0"/>
              <a:t>Сколько в камышах болотных</a:t>
            </a:r>
            <a:br>
              <a:rPr lang="ru-RU" dirty="0" smtClean="0"/>
            </a:br>
            <a:r>
              <a:rPr lang="ru-RU" dirty="0" smtClean="0"/>
              <a:t>Оказалось земноводных?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852966_44-p-foni-dlya-prezentatsii-shkolnie-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85918" y="571480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Расставь знаки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071678"/>
            <a:ext cx="213855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071678"/>
            <a:ext cx="185738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2857496"/>
            <a:ext cx="7986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2071678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852966_44-p-foni-dlya-prezentatsii-shkolnie-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85918" y="571480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Расставь знаки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071678"/>
            <a:ext cx="126348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2071678"/>
            <a:ext cx="12634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2714620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2071678"/>
            <a:ext cx="12634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852966_44-p-foni-dlya-prezentatsii-shkolnie-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143240" y="214290"/>
            <a:ext cx="3071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Задачи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28586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На ветке сидело 2 воробья, к ним прилетели 2 синички. Сколько всего птичек сидит на ветке?</a:t>
            </a: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 descr="edc8480ee07cbc0350ab77c15c0eddc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1928826" cy="1927102"/>
          </a:xfrm>
          <a:prstGeom prst="rect">
            <a:avLst/>
          </a:prstGeom>
        </p:spPr>
      </p:pic>
      <p:pic>
        <p:nvPicPr>
          <p:cNvPr id="9" name="Рисунок 8" descr="edc8480ee07cbc0350ab77c15c0eddc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214686"/>
            <a:ext cx="1928826" cy="1927102"/>
          </a:xfrm>
          <a:prstGeom prst="rect">
            <a:avLst/>
          </a:prstGeom>
        </p:spPr>
      </p:pic>
      <p:pic>
        <p:nvPicPr>
          <p:cNvPr id="11" name="Рисунок 10" descr="MA_00824120_qkyfp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214686"/>
            <a:ext cx="2678674" cy="1676390"/>
          </a:xfrm>
          <a:prstGeom prst="rect">
            <a:avLst/>
          </a:prstGeom>
        </p:spPr>
      </p:pic>
      <p:pic>
        <p:nvPicPr>
          <p:cNvPr id="12" name="Рисунок 11" descr="MA_00824120_qkyfp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326" y="3786190"/>
            <a:ext cx="2678674" cy="181926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86248" y="3143248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+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5072074"/>
            <a:ext cx="264320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dirty="0" smtClean="0"/>
              <a:t>2+2=4</a:t>
            </a:r>
            <a:endParaRPr lang="ru-RU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91</Words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12</cp:revision>
  <dcterms:created xsi:type="dcterms:W3CDTF">2022-10-30T10:10:30Z</dcterms:created>
  <dcterms:modified xsi:type="dcterms:W3CDTF">2022-10-30T12:06:08Z</dcterms:modified>
</cp:coreProperties>
</file>