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5" r:id="rId3"/>
    <p:sldId id="259" r:id="rId4"/>
    <p:sldId id="260" r:id="rId5"/>
    <p:sldId id="258" r:id="rId6"/>
    <p:sldId id="261" r:id="rId7"/>
    <p:sldId id="256" r:id="rId8"/>
    <p:sldId id="262" r:id="rId9"/>
    <p:sldId id="263" r:id="rId10"/>
    <p:sldId id="264" r:id="rId11"/>
    <p:sldId id="265" r:id="rId12"/>
    <p:sldId id="266" r:id="rId13"/>
    <p:sldId id="270" r:id="rId14"/>
    <p:sldId id="268" r:id="rId15"/>
    <p:sldId id="271" r:id="rId16"/>
    <p:sldId id="274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E1223-67B1-4962-9E5B-E33D95F45F99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374F-FC6E-4D5B-9A98-046D8748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9" name="Рисунок 8" descr="что нам оснеь принесл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71480"/>
            <a:ext cx="7500990" cy="5786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4546" y="5500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5286388"/>
            <a:ext cx="2855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Подготовила воспитатель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высшей квалификационной  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категории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Мещерякова Е.Н.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гур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ди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ред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о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р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р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ябло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ли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лис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428596" y="2786058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142985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142984"/>
            <a:ext cx="538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расширять знания детей о </a:t>
            </a:r>
            <a:r>
              <a:rPr lang="ru-RU" sz="3600" b="1" dirty="0" smtClean="0">
                <a:solidFill>
                  <a:srgbClr val="002060"/>
                </a:solidFill>
              </a:rPr>
              <a:t>дарах </a:t>
            </a:r>
            <a:r>
              <a:rPr lang="ru-RU" sz="3600" b="1" dirty="0" smtClean="0">
                <a:solidFill>
                  <a:srgbClr val="002060"/>
                </a:solidFill>
              </a:rPr>
              <a:t>осени.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29786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сут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дар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кат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"/>
            <a:ext cx="9144000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дар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14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аоы осе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помид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24</Words>
  <PresentationFormat>Экран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ИНОМ</dc:creator>
  <cp:lastModifiedBy>Пользователь</cp:lastModifiedBy>
  <cp:revision>13</cp:revision>
  <dcterms:created xsi:type="dcterms:W3CDTF">2018-09-12T15:08:52Z</dcterms:created>
  <dcterms:modified xsi:type="dcterms:W3CDTF">2020-11-06T18:49:22Z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1801608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D7.1.14</vt:lpwstr>
  </property>
</Properties>
</file>