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311"/>
          <a:stretch/>
        </p:blipFill>
        <p:spPr bwMode="auto">
          <a:xfrm>
            <a:off x="-31243" y="0"/>
            <a:ext cx="98376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24744"/>
            <a:ext cx="7772400" cy="1470025"/>
          </a:xfrm>
        </p:spPr>
        <p:txBody>
          <a:bodyPr/>
          <a:lstStyle/>
          <a:p>
            <a:r>
              <a:rPr lang="ru-RU" b="1" i="1" dirty="0" smtClean="0"/>
              <a:t>Что везет грузовик?</a:t>
            </a:r>
            <a:endParaRPr lang="ru-RU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250" y1="3356" x2="84583" y2="13423"/>
                        <a14:foregroundMark x1="64583" y1="23826" x2="72500" y2="23826"/>
                        <a14:foregroundMark x1="37500" y1="1678" x2="50417" y2="3020"/>
                        <a14:foregroundMark x1="87083" y1="14765" x2="95833" y2="9732"/>
                        <a14:foregroundMark x1="28333" y1="2349" x2="40000" y2="1342"/>
                        <a14:foregroundMark x1="74375" y1="57718" x2="90625" y2="50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41687"/>
            <a:ext cx="545134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17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4"/>
          <a:stretch/>
        </p:blipFill>
        <p:spPr bwMode="auto">
          <a:xfrm>
            <a:off x="0" y="0"/>
            <a:ext cx="92468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3" b="78186" l="2288" r="99020">
                        <a14:foregroundMark x1="30882" y1="65686" x2="33660" y2="73039"/>
                        <a14:foregroundMark x1="15850" y1="63235" x2="21242" y2="72549"/>
                        <a14:foregroundMark x1="85294" y1="64216" x2="90686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26" b="20670"/>
          <a:stretch/>
        </p:blipFill>
        <p:spPr bwMode="auto">
          <a:xfrm>
            <a:off x="1115616" y="2428587"/>
            <a:ext cx="7617464" cy="30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15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3175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76" b="80128" l="10000" r="90000">
                        <a14:backgroundMark x1="54091" y1="73878" x2="68030" y2="7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02" b="24393"/>
          <a:stretch/>
        </p:blipFill>
        <p:spPr bwMode="auto">
          <a:xfrm>
            <a:off x="755576" y="2204864"/>
            <a:ext cx="7625147" cy="369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77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3175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67" b="96167" l="1000" r="97444">
                        <a14:foregroundMark x1="7667" y1="27833" x2="12000" y2="57000"/>
                        <a14:foregroundMark x1="18111" y1="81833" x2="31889" y2="82833"/>
                        <a14:foregroundMark x1="14444" y1="81333" x2="21444" y2="79500"/>
                        <a14:foregroundMark x1="82778" y1="83333" x2="89444" y2="82500"/>
                        <a14:foregroundMark x1="94111" y1="66333" x2="94111" y2="7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98" b="8046"/>
          <a:stretch/>
        </p:blipFill>
        <p:spPr bwMode="auto">
          <a:xfrm>
            <a:off x="899591" y="1484784"/>
            <a:ext cx="8167269" cy="423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6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3175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33" b="91313" l="5000" r="97250">
                        <a14:foregroundMark x1="82000" y1="28764" x2="48875" y2="35714"/>
                        <a14:foregroundMark x1="85125" y1="28571" x2="49875" y2="60039"/>
                        <a14:foregroundMark x1="83000" y1="22973" x2="81375" y2="27220"/>
                        <a14:foregroundMark x1="75250" y1="23552" x2="75250" y2="29923"/>
                        <a14:foregroundMark x1="80500" y1="38224" x2="77375" y2="38224"/>
                        <a14:foregroundMark x1="48250" y1="36293" x2="51625" y2="49807"/>
                        <a14:foregroundMark x1="50875" y1="26834" x2="42625" y2="41313"/>
                        <a14:foregroundMark x1="75125" y1="25869" x2="66500" y2="27413"/>
                        <a14:foregroundMark x1="66000" y1="39575" x2="60000" y2="40927"/>
                        <a14:foregroundMark x1="57375" y1="29730" x2="51375" y2="33205"/>
                        <a14:foregroundMark x1="34625" y1="27992" x2="34500" y2="43629"/>
                        <a14:foregroundMark x1="33875" y1="27413" x2="23875" y2="25676"/>
                        <a14:foregroundMark x1="23000" y1="25483" x2="21875" y2="25483"/>
                        <a14:foregroundMark x1="13750" y1="59459" x2="12375" y2="61776"/>
                        <a14:foregroundMark x1="12750" y1="57722" x2="11875" y2="59653"/>
                        <a14:foregroundMark x1="75625" y1="21815" x2="75375" y2="23552"/>
                        <a14:foregroundMark x1="83125" y1="22587" x2="82500" y2="21815"/>
                        <a14:backgroundMark x1="47500" y1="37259" x2="47750" y2="44208"/>
                        <a14:backgroundMark x1="47750" y1="33012" x2="47750" y2="37259"/>
                        <a14:backgroundMark x1="83625" y1="62355" x2="80375" y2="63127"/>
                        <a14:backgroundMark x1="73250" y1="56564" x2="71000" y2="57143"/>
                        <a14:backgroundMark x1="73375" y1="62548" x2="70375" y2="62934"/>
                        <a14:backgroundMark x1="63250" y1="62355" x2="59375" y2="63320"/>
                        <a14:backgroundMark x1="49500" y1="56178" x2="48125" y2="56950"/>
                        <a14:backgroundMark x1="42125" y1="62548" x2="38875" y2="62355"/>
                        <a14:backgroundMark x1="83625" y1="31274" x2="83125" y2="30309"/>
                        <a14:backgroundMark x1="49125" y1="41699" x2="48750" y2="44015"/>
                        <a14:backgroundMark x1="48875" y1="40734" x2="48875" y2="42085"/>
                        <a14:backgroundMark x1="49000" y1="50193" x2="47750" y2="50772"/>
                        <a14:backgroundMark x1="49625" y1="44015" x2="48750" y2="39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39" b="9749"/>
          <a:stretch/>
        </p:blipFill>
        <p:spPr bwMode="auto">
          <a:xfrm flipH="1">
            <a:off x="1043608" y="2192062"/>
            <a:ext cx="7427728" cy="340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65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3175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3" b="99168" l="1750" r="98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80"/>
          <a:stretch/>
        </p:blipFill>
        <p:spPr bwMode="auto">
          <a:xfrm flipH="1">
            <a:off x="1292921" y="1628800"/>
            <a:ext cx="6624736" cy="387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04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3175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875" l="1405" r="98595">
                        <a14:backgroundMark x1="53864" y1="20938" x2="64403" y2="22188"/>
                        <a14:backgroundMark x1="52693" y1="55313" x2="64403" y2="52188"/>
                        <a14:backgroundMark x1="84075" y1="40313" x2="71429" y2="3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9026" y="836712"/>
            <a:ext cx="6732651" cy="504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452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Что везет грузовик?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везет грузовик?</dc:title>
  <cp:lastModifiedBy>As</cp:lastModifiedBy>
  <cp:revision>5</cp:revision>
  <dcterms:modified xsi:type="dcterms:W3CDTF">2023-02-12T21:02:01Z</dcterms:modified>
</cp:coreProperties>
</file>