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46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3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03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24925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98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2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61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20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21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8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1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2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0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24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69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45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03E-86AE-4CCC-9F0F-AF137B7DBDF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D5E5-B6D3-4CAA-B62D-483F16487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002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1828800"/>
            <a:ext cx="9001462" cy="1199024"/>
          </a:xfrm>
        </p:spPr>
        <p:txBody>
          <a:bodyPr>
            <a:noAutofit/>
          </a:bodyPr>
          <a:lstStyle/>
          <a:p>
            <a:pPr algn="l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физической культуры  </a:t>
            </a:r>
          </a:p>
          <a:p>
            <a:r>
              <a:rPr lang="ru-RU" dirty="0" smtClean="0"/>
              <a:t>Белов В.Б.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27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История </a:t>
            </a:r>
            <a:r>
              <a:rPr lang="ru-RU" sz="4000" dirty="0" err="1" smtClean="0"/>
              <a:t>дартса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93" y="1935921"/>
            <a:ext cx="5918662" cy="463113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darts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дротики) — ряд связанных игр, в которых игроки метают дротики в круглую мишень, повешенную на стену. Хотя в прошлом использовались различные виды мишеней и правил, в настоящее время термин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ссылается на стандартизированную игру с определённой конструкцией мишени и правилами.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зародилась несколько столетий назад на Британских островах. До сих пор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традиционной игрой, в которую играют в пабах Великобритании, Нидерландов, Скандинавии, Соединённых Штатов и некоторых других. Помимо этого,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играют и на профессиональном уровне.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956" y="243701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6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Высота </a:t>
            </a:r>
            <a:r>
              <a:rPr lang="ru-RU" dirty="0"/>
              <a:t>мишени и расстояние до неё</a:t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13794" y="2235472"/>
            <a:ext cx="106076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стандартной игре центр мишени должен находиться на высоте 1,73 метра (5 футов, 8 дюймов) от пола, а расстояние от лицевой стороны мишени до линии, с которой игроки метают дротики, составляет 2,37 метра (7 футов, 9,25 дюйма).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Стандартные размеры мишени: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внутренняя ширина колец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даблов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и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треблов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8 мм.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внутренний диаметр «яблочка» 12,7 мм.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внутренний диаметр внешнего центрального кольца 31,8 мм.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расстояние от центра мишени до внешней стороны проволоки кольца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даблов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170,0 мм.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расстояние от центра мишени до внешней стороны проволоки кольца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треблов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107,0 мм.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общий диаметр мишени 451,0 мм ± 10,0 мм.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толщина проволоки 1,5 мм.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6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2096064"/>
            <a:ext cx="10353761" cy="36951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мишень разделена на двадцать пронумерованных секций, обычно чёрного и белого цветов, каждой присвоено число от 1 до 20. В центре находится «яблочко» (англ.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bullseye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попадание в которое оценивается в 50 очков, окружённое зелёным кольцом вокруг него (25 очков). Внешнее узкое кольцо означает удвоение числа сектора, внутреннее узкое кольцо означает утроение числа сектора. И внешнее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теннее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узкие кольца традиционно окрашиваются в красный и зелёный цвета.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Попадание дротика вне узкого внешнего кольца очков не приносит. Если дротик не остаётся в мишени после броска, он также не приносит очков. Обычно очки подсчитываются после того, как игрок метает 3 дротика. После этого ход переходит к другому игроку.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возможный результат 3 бросков — 180 очков (если игрок попадает всеми тремя дротиками во внутреннее узкое кольцо сектора 20).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примечание: по стандарту, игроки используют дротики, масса которых не превышает 50 граммов. В случаях игры на любительском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неклассифицируемом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уровне допустимо использовать тяжёлые дротики массой свыше 50 граммов, однако данное исключение делается для дротиков сделанных под заказ и в условиях игры вне чемпионатов.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8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Раунд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Правила игры сводятся к тому, чтобы поочерёдно поразить сектора от 1-го до 20-го, затем «Удвоение» и «Утроение» 20-го сектора, и завершить игру попаданием в «Яблочко» мишени. В случае, если в серии бросков все три дротика достигают цели, (например: 1, 2, 3 или 12, 13, 14 и т. п.), бросавший продолжает свою игру вне очереди. Зачётным полем сектора считается вся его площадь, включая кольца «Удвоения» и «Утроения» счёта.</a:t>
            </a:r>
          </a:p>
          <a:p>
            <a:r>
              <a:rPr lang="ru-RU" dirty="0"/>
              <a:t>Победителем считается игрок, первым поразивший «Яблочко».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87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1468">
            <a:off x="689958" y="813440"/>
            <a:ext cx="3445530" cy="2553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4445">
            <a:off x="7409122" y="585837"/>
            <a:ext cx="4012276" cy="3009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461" y="3613750"/>
            <a:ext cx="3936488" cy="29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3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42" y="2504902"/>
            <a:ext cx="10353761" cy="1326321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60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28</TotalTime>
  <Words>175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Damask</vt:lpstr>
      <vt:lpstr>         дартс</vt:lpstr>
      <vt:lpstr>История дартса</vt:lpstr>
      <vt:lpstr> Высота мишени и расстояние до неё </vt:lpstr>
      <vt:lpstr>Правила</vt:lpstr>
      <vt:lpstr> Раунд </vt:lpstr>
      <vt:lpstr>Слайд 6</vt:lpstr>
      <vt:lpstr>Спасибо за внимание!!!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дартс</dc:title>
  <dc:creator>Владислав Меркун</dc:creator>
  <cp:lastModifiedBy>Школа</cp:lastModifiedBy>
  <cp:revision>4</cp:revision>
  <dcterms:created xsi:type="dcterms:W3CDTF">2017-10-14T11:22:27Z</dcterms:created>
  <dcterms:modified xsi:type="dcterms:W3CDTF">2017-10-23T10:08:02Z</dcterms:modified>
</cp:coreProperties>
</file>