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57" r:id="rId9"/>
    <p:sldId id="258" r:id="rId10"/>
    <p:sldId id="259" r:id="rId11"/>
    <p:sldId id="260" r:id="rId12"/>
    <p:sldId id="261" r:id="rId13"/>
    <p:sldId id="263" r:id="rId14"/>
    <p:sldId id="262" r:id="rId15"/>
    <p:sldId id="26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57" autoAdjust="0"/>
    <p:restoredTop sz="94660"/>
  </p:normalViewPr>
  <p:slideViewPr>
    <p:cSldViewPr>
      <p:cViewPr>
        <p:scale>
          <a:sx n="76" d="100"/>
          <a:sy n="76" d="100"/>
        </p:scale>
        <p:origin x="-1170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6811F-8DE6-421B-8732-3A0A7B2D67CC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D075C-64C2-43D1-837C-DDBDB6BF5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6811F-8DE6-421B-8732-3A0A7B2D67CC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D075C-64C2-43D1-837C-DDBDB6BF5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6811F-8DE6-421B-8732-3A0A7B2D67CC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D075C-64C2-43D1-837C-DDBDB6BF5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6811F-8DE6-421B-8732-3A0A7B2D67CC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D075C-64C2-43D1-837C-DDBDB6BF5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6811F-8DE6-421B-8732-3A0A7B2D67CC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D075C-64C2-43D1-837C-DDBDB6BF5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6811F-8DE6-421B-8732-3A0A7B2D67CC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D075C-64C2-43D1-837C-DDBDB6BF5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6811F-8DE6-421B-8732-3A0A7B2D67CC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D075C-64C2-43D1-837C-DDBDB6BF5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6811F-8DE6-421B-8732-3A0A7B2D67CC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D075C-64C2-43D1-837C-DDBDB6BF5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6811F-8DE6-421B-8732-3A0A7B2D67CC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D075C-64C2-43D1-837C-DDBDB6BF5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6811F-8DE6-421B-8732-3A0A7B2D67CC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D075C-64C2-43D1-837C-DDBDB6BF5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6811F-8DE6-421B-8732-3A0A7B2D67CC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D075C-64C2-43D1-837C-DDBDB6BF5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6811F-8DE6-421B-8732-3A0A7B2D67CC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D075C-64C2-43D1-837C-DDBDB6BF5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5105400"/>
            <a:ext cx="4752528" cy="149195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4115" y="1196752"/>
            <a:ext cx="889576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ContrastingRightFacing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Дедушка Мороз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 descr="C:\Documents and Settings\Akatava\Рабочий стол\66147203_1288818855_5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420888"/>
            <a:ext cx="3819797" cy="41247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4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1412776"/>
            <a:ext cx="4396087" cy="51125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4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1412776"/>
            <a:ext cx="4392488" cy="51125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4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1412776"/>
            <a:ext cx="4392488" cy="51125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4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01716" y="1412776"/>
            <a:ext cx="4399434" cy="51125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1412776"/>
            <a:ext cx="4392488" cy="51125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С наступающим Новым годом!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ded003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844824"/>
            <a:ext cx="6552728" cy="461967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260649"/>
            <a:ext cx="8280920" cy="129614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4400" b="1" dirty="0" smtClean="0">
                <a:solidFill>
                  <a:srgbClr val="FFFF00"/>
                </a:solidFill>
              </a:rPr>
              <a:t>    </a:t>
            </a:r>
            <a:r>
              <a:rPr lang="ru-RU" sz="4400" b="1" dirty="0" smtClean="0">
                <a:solidFill>
                  <a:schemeClr val="bg1"/>
                </a:solidFill>
              </a:rPr>
              <a:t>Дед </a:t>
            </a:r>
            <a:r>
              <a:rPr lang="ru-RU" sz="4400" b="1" dirty="0" err="1" smtClean="0">
                <a:solidFill>
                  <a:schemeClr val="bg1"/>
                </a:solidFill>
              </a:rPr>
              <a:t>Моро́з</a:t>
            </a:r>
            <a:r>
              <a:rPr lang="ru-RU" sz="4400" b="1" dirty="0" smtClean="0">
                <a:solidFill>
                  <a:schemeClr val="bg1"/>
                </a:solidFill>
              </a:rPr>
              <a:t>  — главный сказочный персонаж на празднике Нового года</a:t>
            </a:r>
            <a:endParaRPr lang="ru-RU" sz="4400" b="1" dirty="0">
              <a:solidFill>
                <a:schemeClr val="bg1"/>
              </a:solidFill>
            </a:endParaRPr>
          </a:p>
        </p:txBody>
      </p:sp>
      <p:pic>
        <p:nvPicPr>
          <p:cNvPr id="6" name="Содержимое 5" descr="00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51520" y="1484784"/>
            <a:ext cx="5688632" cy="50131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60649"/>
            <a:ext cx="8003232" cy="16561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  </a:t>
            </a:r>
            <a:r>
              <a:rPr lang="ru-RU" sz="3600" b="1" dirty="0" smtClean="0">
                <a:solidFill>
                  <a:schemeClr val="bg1"/>
                </a:solidFill>
              </a:rPr>
              <a:t>Изначально в славянской мифологии — олицетворение зимних морозов</a:t>
            </a:r>
            <a:r>
              <a:rPr lang="ru-RU" sz="3600" dirty="0" smtClean="0">
                <a:solidFill>
                  <a:schemeClr val="bg1"/>
                </a:solidFill>
              </a:rPr>
              <a:t>.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96e55f2fa3135a915b8b9f62de3f98a7.jpg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83568" y="1556792"/>
            <a:ext cx="4752528" cy="49923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chemeClr val="bg1"/>
                </a:solidFill>
              </a:rPr>
              <a:t>   Обычно изображается в белой, синей или красной шубе, с длинной белой бородой и посохом в руке, в валенках.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C:\Documents and Settings\Akatava\Рабочий стол\dm_sc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564904"/>
            <a:ext cx="2736304" cy="4122578"/>
          </a:xfrm>
          <a:prstGeom prst="rect">
            <a:avLst/>
          </a:prstGeom>
          <a:noFill/>
        </p:spPr>
      </p:pic>
      <p:pic>
        <p:nvPicPr>
          <p:cNvPr id="1029" name="Picture 5" descr="C:\Documents and Settings\Akatava\Рабочий стол\dm_sc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492896"/>
            <a:ext cx="2701961" cy="4084359"/>
          </a:xfrm>
          <a:prstGeom prst="rect">
            <a:avLst/>
          </a:prstGeom>
          <a:noFill/>
        </p:spPr>
      </p:pic>
      <p:pic>
        <p:nvPicPr>
          <p:cNvPr id="1030" name="Picture 6" descr="C:\Documents and Settings\Akatava\Рабочий стол\post-oneninenineeightone-oneonesixfiveninethreeoneonezerofive[one]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2060848"/>
            <a:ext cx="3463756" cy="4570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48680"/>
            <a:ext cx="8075240" cy="136815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chemeClr val="bg1"/>
                </a:solidFill>
              </a:rPr>
              <a:t>  Ездит на тройке лошадей. </a:t>
            </a:r>
            <a:endParaRPr lang="ru-RU" sz="4800" b="1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koni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95536" y="1844824"/>
            <a:ext cx="8572301" cy="48079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657"/>
            <a:ext cx="8291264" cy="1368152"/>
          </a:xfrm>
        </p:spPr>
        <p:txBody>
          <a:bodyPr/>
          <a:lstStyle/>
          <a:p>
            <a:pPr algn="ctr">
              <a:buNone/>
            </a:pPr>
            <a:r>
              <a:rPr lang="ru-RU" sz="3600" b="1" dirty="0" smtClean="0">
                <a:solidFill>
                  <a:schemeClr val="bg1"/>
                </a:solidFill>
              </a:rPr>
              <a:t>   Неразлучен со своей внучкой Снегурочкой</a:t>
            </a:r>
            <a:r>
              <a:rPr lang="ru-RU" sz="3600" dirty="0" smtClean="0">
                <a:solidFill>
                  <a:schemeClr val="bg1"/>
                </a:solidFill>
              </a:rPr>
              <a:t>.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ded_moroz_i_snegurochka_ussuriisk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23528" y="1700808"/>
            <a:ext cx="5539074" cy="46805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60649"/>
            <a:ext cx="8147248" cy="16561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chemeClr val="bg1"/>
                </a:solidFill>
              </a:rPr>
              <a:t>    С 1998 года официальной резиденцией     Деда Мороза в России считается</a:t>
            </a:r>
            <a:r>
              <a:rPr lang="ru-RU" sz="3200" b="1" baseline="30000" dirty="0">
                <a:solidFill>
                  <a:schemeClr val="bg1"/>
                </a:solidFill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</a:rPr>
              <a:t>город   Великий Устюг.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828_or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971600" y="1772816"/>
            <a:ext cx="7593191" cy="48965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Рисунок2222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1412777"/>
            <a:ext cx="4392488" cy="51125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Akatava\Рабочий стол\Рисунок2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412776"/>
            <a:ext cx="4392487" cy="51125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79</Words>
  <Application>Microsoft Office PowerPoint</Application>
  <PresentationFormat>Экран (4:3)</PresentationFormat>
  <Paragraphs>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 наступающим Новым годом!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MARY</dc:creator>
  <cp:lastModifiedBy>Аня</cp:lastModifiedBy>
  <cp:revision>17</cp:revision>
  <dcterms:created xsi:type="dcterms:W3CDTF">2011-12-18T10:48:57Z</dcterms:created>
  <dcterms:modified xsi:type="dcterms:W3CDTF">2017-12-20T17:10:25Z</dcterms:modified>
</cp:coreProperties>
</file>