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6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C06B-EBFF-4BF5-B745-9D4A3C931010}" type="datetimeFigureOut">
              <a:rPr lang="ru-RU" smtClean="0"/>
              <a:pPr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0E1B-C6E7-4DE5-9089-E4993B95D8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jpeg"/><Relationship Id="rId3" Type="http://schemas.openxmlformats.org/officeDocument/2006/relationships/image" Target="../media/image46.jpeg"/><Relationship Id="rId7" Type="http://schemas.openxmlformats.org/officeDocument/2006/relationships/image" Target="../media/image50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jpeg"/><Relationship Id="rId5" Type="http://schemas.openxmlformats.org/officeDocument/2006/relationships/image" Target="../media/image48.jpeg"/><Relationship Id="rId4" Type="http://schemas.openxmlformats.org/officeDocument/2006/relationships/image" Target="../media/image47.jpeg"/><Relationship Id="rId9" Type="http://schemas.openxmlformats.org/officeDocument/2006/relationships/image" Target="../media/image5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214314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Деньги</a:t>
            </a:r>
            <a:endParaRPr lang="ru-RU" sz="9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Лекции по экономике для гр.121\Картинки от 24.09.2018\0_2c1ce8_b1871e28_XX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Лекции по экономике для гр.121\Картинки от 24.09.2018\59110ea9-1320-4a24-ae14-5336327dc07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4857761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Лекции по экономике для гр.121\Картинки от 24.09.2018\news_17_08_2015_629441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4857761"/>
            <a:ext cx="2357454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Лекции по экономике для гр.121\Картинки\finansy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4857761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D:\Лекции по экономике для гр.121\Картинки\Использовала\9-2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29454" y="0"/>
            <a:ext cx="221454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D:\Лекции по экономике для гр.121\Картинки\Использовала\1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0"/>
            <a:ext cx="2357454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D:\Лекции по экономике для гр.121\Картинки\Использовала\2270767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214546" y="0"/>
            <a:ext cx="2357454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3" name="Picture 9" descr="D:\Лекции по экономике для гр.121\Картинки\Использовала\lori0002745540extrawww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285984" y="4857760"/>
            <a:ext cx="2286016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57166"/>
            <a:ext cx="6115064" cy="6143668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Денежная система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представляет собой форму организации денежного обращения, которая имеет исторический характер и изменяется в соответствии с сущностью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системы и основами денежно-кредитной политики.</a:t>
            </a:r>
          </a:p>
          <a:p>
            <a:endParaRPr lang="ru-RU" dirty="0"/>
          </a:p>
        </p:txBody>
      </p:sp>
      <p:pic>
        <p:nvPicPr>
          <p:cNvPr id="6146" name="Picture 2" descr="D:\Лекции по экономике для гр.121\Картинки\Использовала\2018_05_21-036_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D:\Лекции по экономике для гр.121\Картинки\Использовала\2713_ec8d84468a1f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857364"/>
            <a:ext cx="2071670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D:\Лекции по экономике для гр.121\Картинки\Использовала\5952d3bb670de1e4b4071dbc95f677c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D:\Лекции по экономике для гр.121\Картинки\Использовала\8554fe2cddd7f79f9002a7431157ecbc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57166"/>
            <a:ext cx="6115064" cy="5768997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Экономическая роль денег в рыночной экономике определяются прежде всего огромной экономией ресурсов, которые человечество должно было бы потерять в процессе совершения товарообменных операций.</a:t>
            </a:r>
          </a:p>
          <a:p>
            <a:endParaRPr lang="ru-RU" dirty="0"/>
          </a:p>
        </p:txBody>
      </p:sp>
      <p:pic>
        <p:nvPicPr>
          <p:cNvPr id="7170" name="Picture 2" descr="D:\Лекции по экономике для гр.121\Картинки\Использовала\15158_origin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D:\Лекции по экономике для гр.121\Картинки\Использовала\432230-Kys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D:\Лекции по экономике для гр.121\Картинки\Использовала\22707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D:\Лекции по экономике для гр.121\Картинки\Использовала\00093419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5768997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Эмиссионная система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законодательно установленный порядок выпуска и обращения неразменных на золото кредитных и бумажных денежных знаков. </a:t>
            </a:r>
          </a:p>
          <a:p>
            <a:endParaRPr lang="ru-RU" dirty="0"/>
          </a:p>
        </p:txBody>
      </p:sp>
      <p:pic>
        <p:nvPicPr>
          <p:cNvPr id="8194" name="Picture 2" descr="D:\Лекции по экономике для гр.121\Картинки\Использовала\slider1-1024x5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2071670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D:\Лекции по экономике для гр.121\Картинки\Использовала\ifrs5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D:\Лекции по экономике для гр.121\Картинки\Использовала\kS8keV20.orig_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357562"/>
            <a:ext cx="2071670" cy="173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7" name="Picture 5" descr="D:\Лекции по экономике для гр.121\Картинки\Использовала\M360_03_Anltcs_RepVis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714620"/>
            <a:ext cx="7772400" cy="142876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Картинки Деньги\6a3d4f90-953b-43c8-b1e4-a6eafd22875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Картинки Деньги\117115-Flibustier_1400x10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0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Картинки Деньги\no-cheap-gun-self-defense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0"/>
            <a:ext cx="2357454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D:\Картинки Деньги\pexels-photo-210748.jpe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29422" y="4714884"/>
            <a:ext cx="2214578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D:\Картинки Деньги\oboi-lyudi-i-dengi.orig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4714884"/>
            <a:ext cx="235745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D:\Картинки Деньги\бабки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714884"/>
            <a:ext cx="2214546" cy="2143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D:\Картинки Деньги\119865_or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929454" y="0"/>
            <a:ext cx="2214546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D:\Картинки Деньги\35960530_m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214546" y="4714885"/>
            <a:ext cx="2357454" cy="2143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28860" y="357166"/>
            <a:ext cx="6257940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Деньги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величайших человеческих изобретений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Происхождение денег связано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7 - 8 тыс. до н. э.,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первобытных племен появились излишки каких-то продуктов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которые можно было обменять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другие нужные продукты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D:\Картинки Деньги\dengi_vedro_zheltyy_musor_7764_2048x15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Картинки Деньги\2018Men_A_man_with_bundles_of_dollars_and_a_coin_bitcoin_in_his_hand_125436_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35951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Картинки Деньги\16746-alen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Картинки Деньги\money_05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" y="5072075"/>
            <a:ext cx="2000232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57166"/>
            <a:ext cx="6115064" cy="5768997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Деньги определяются самим обществом; все, что общество признает в качестве обращения, - это и есть деньги. </a:t>
            </a:r>
          </a:p>
          <a:p>
            <a:pPr marL="0" indent="36195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Действительно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деньги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товар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выступающий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роли всеобщего эквивалента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отражающего стоимость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всех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прочих товаров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D:\Лекции по экономике для гр.121\Картинки\Использовала\0_177a40_d5097986_ori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D:\Лекции по экономике для гр.121\Картинки\Использовала\2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Лекции по экономике для гр.121\Картинки\Использовала\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Лекции по экономике для гр.121\Картинки\Использовала\2_financement_700x4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5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357166"/>
            <a:ext cx="6400816" cy="5768997"/>
          </a:xfrm>
        </p:spPr>
        <p:txBody>
          <a:bodyPr anchor="ctr">
            <a:normAutofit/>
          </a:bodyPr>
          <a:lstStyle/>
          <a:p>
            <a:pPr marL="0" indent="361950" hangingPunc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любое другое понятие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hangingPunc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hangingPunc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Сущность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денег проявляется через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61950" indent="-361950" hangingPunc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1)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всеобщую непосредственную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обмениваемость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1950" indent="-361950" hangingPunc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самостоятельную меновую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стоимость;</a:t>
            </a:r>
          </a:p>
          <a:p>
            <a:pPr marL="361950" indent="-361950" hangingPunc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3)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внешнюю вещную меру труда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026" name="Picture 2" descr="D:\Картинки Деньги\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D:\Картинки Деньги\monety-dengi-kucha-makr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:\Картинки Деньги\1530270447_evgeniy_volobuev_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D:\Картинки Деньги\bitcoin-200776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5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того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деньги имеют собственную классификацию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форме существования деньги бывают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безналичные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Наличные деньги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свою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очередь подразделяются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реальные деньги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(это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монеты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драгоценных металлов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слитки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кредитные деньги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банкноты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казначейские билеты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разменные монета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Безналичные деньги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могут существовать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рамках национальной денежно-кредитной системы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форме национальной валюты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так и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форме межнациональных платежных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средств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системе международных расчетов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 anchor="ctr"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Функции денег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hangingPunc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Мера стоимости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выступают мерой стоимости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 считает удобным использовать денежную единицу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 масштаба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соизмерения относительных стоимостей разнообразных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благ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ресурсов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hangingPunc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Средство  платежа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 выступают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средство  платежа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Эта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 денег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проявляется,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прежде  всего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обслуживании платежей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сферы  товарооборота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Это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социальные  выплаты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проценты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кредит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lvl="0" hangingPunc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Средство обращения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 выступают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средство  обращения  обслуживания  товарооборота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hangingPunc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Средство  накопления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сбережения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 служат  средством  сбережения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Поскольку  деньги  наиболее  ликвидное  имущество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они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 наиболее  удобной  формой  хранения  богатства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hangingPunc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Мировые  деньги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Функция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мировые  деньги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  -  это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системе  международных  экономических  отношений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 играют  исключительно  важную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роль  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рыночной  экономике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Денежное обращение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это движение денег во внутреннем экономическом обороте страны, в системе внешнеэкономических связей в наличной и безналичной форме,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обслуживающее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реализацию товаров и услуг, а также нетоварные платежи в хозяйстве.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категориями денежного обращения являются денежная единица, денежная масса, денежная система и денежно-кредитная политика. </a:t>
            </a:r>
          </a:p>
          <a:p>
            <a:endParaRPr lang="ru-RU" dirty="0"/>
          </a:p>
        </p:txBody>
      </p:sp>
      <p:pic>
        <p:nvPicPr>
          <p:cNvPr id="3074" name="Picture 2" descr="D:\Лекции по экономике для гр.121\Картинки\Использовала\3-46822_1_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Лекции по экономике для гр.121\Картинки\Использовала\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D:\Лекции по экономике для гр.121\Картинки\Использовала\4cd14d00a7835e33eff740d26270df9e_L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D:\Лекции по экономике для гр.121\Картинки\Использовала\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57166"/>
            <a:ext cx="6115064" cy="6143668"/>
          </a:xfrm>
        </p:spPr>
        <p:txBody>
          <a:bodyPr anchor="ctr"/>
          <a:lstStyle/>
          <a:p>
            <a:pPr marL="0" indent="36195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Денежная единица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это исторически сложившаяся законодательно закрепленная национальная единица измерения количества денег, цен товаров и услуг.</a:t>
            </a:r>
          </a:p>
          <a:p>
            <a:endParaRPr lang="ru-RU" dirty="0"/>
          </a:p>
        </p:txBody>
      </p:sp>
      <p:pic>
        <p:nvPicPr>
          <p:cNvPr id="4098" name="Picture 2" descr="D:\Лекции по экономике для гр.121\Картинки\Использовала\8fdc01e7dcf3ac42c8931e430c8da5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D:\Лекции по экономике для гр.121\Картинки\Использовала\09c_article_food_money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D:\Лекции по экономике для гр.121\Картинки\Использовала\28.01.16_inflyaciya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D:\Лекции по экономике для гр.121\Картинки\Использовала\9-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357166"/>
            <a:ext cx="6043626" cy="6143668"/>
          </a:xfrm>
        </p:spPr>
        <p:txBody>
          <a:bodyPr anchor="ctr">
            <a:normAutofit/>
          </a:bodyPr>
          <a:lstStyle/>
          <a:p>
            <a:pPr marL="0" indent="361950"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Денежная масса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это сумма наличных и безналичных денежных средств, а также других средств платежа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Денежно-кредитная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политика представляет собой совокупность денежно-кредитных инструментов (параметры денежной массы, нормы резервов, уровень процента, сроки кредита, ставки рефинансирования и т.д.) и институтов денежно-кредитного регулиро­вания (центральный банк, министерство финансов и т.д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Лекции по экономике для гр.121\Картинки\Использовала\56bdf1317858b_Protsedura-otsenki-zalogovogo-obespecheniy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D:\Лекции по экономике для гр.121\Картинки\Использовала\57cb4175def82536a686bd87c1e03b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785926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D:\Лекции по экономике для гр.121\Картинки\Использовала\88-1024x68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29000"/>
            <a:ext cx="207167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D:\Лекции по экономике для гр.121\Картинки\Использовала\118_1_max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5072074"/>
            <a:ext cx="2071670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518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Деньги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Деньги</dc:title>
  <dc:creator>Мусина Жанна</dc:creator>
  <cp:lastModifiedBy>Мусина Жанна</cp:lastModifiedBy>
  <cp:revision>24</cp:revision>
  <dcterms:created xsi:type="dcterms:W3CDTF">2019-11-18T07:42:45Z</dcterms:created>
  <dcterms:modified xsi:type="dcterms:W3CDTF">2020-03-18T08:21:32Z</dcterms:modified>
</cp:coreProperties>
</file>