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79" r:id="rId4"/>
    <p:sldId id="280" r:id="rId5"/>
    <p:sldId id="278" r:id="rId6"/>
    <p:sldId id="288" r:id="rId7"/>
    <p:sldId id="289" r:id="rId8"/>
    <p:sldId id="283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7BADD"/>
    <a:srgbClr val="5E94CA"/>
    <a:srgbClr val="FFFF99"/>
    <a:srgbClr val="FF0000"/>
    <a:srgbClr val="800000"/>
    <a:srgbClr val="33CC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32" autoAdjust="0"/>
    <p:restoredTop sz="94660"/>
  </p:normalViewPr>
  <p:slideViewPr>
    <p:cSldViewPr>
      <p:cViewPr>
        <p:scale>
          <a:sx n="75" d="100"/>
          <a:sy n="75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3FD0-C6E4-49C2-89C6-0E13163977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171B-EC8A-489E-91A5-6F7888785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C7C8-9B35-424C-9649-EB70F31643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7FB643-5CFB-4112-A648-C083A703D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B27D-FF2D-4848-9B97-4A53B9C83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59ED-6670-4046-AEF4-EA727B430F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8B3C-BB8D-479F-8AC9-6D439D0FE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8D43-EA65-4BC0-B03A-DF3FC5534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4475-BE6A-4BA1-9B1D-B0955236F5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C182-C0E6-40F5-AF63-B84E642C1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D98D-7517-4355-9582-D000EDC573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7854E-D9A0-460A-8C32-10FDCD0308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6CCF61-F841-4EF7-9B99-A12577D687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925" y="0"/>
            <a:ext cx="4899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E94C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58000" y="152400"/>
            <a:ext cx="1600200" cy="533400"/>
          </a:xfrm>
          <a:prstGeom prst="rect">
            <a:avLst/>
          </a:prstGeom>
          <a:solidFill>
            <a:srgbClr val="3B77B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77" name="Picture 1" descr="C:\Users\лена\Desktop\1433895_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852" y="304801"/>
            <a:ext cx="8415501" cy="51816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«Война … Нам её не забыть никогда!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Война – это слишком большая беда»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2166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3" name="Picture 1" descr="C:\Users\лена\Desktop\1375770213d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 еще поздравляют тех воинов Великой Отечественной Войны, которые живут сегодня.</a:t>
            </a:r>
          </a:p>
        </p:txBody>
      </p:sp>
      <p:pic>
        <p:nvPicPr>
          <p:cNvPr id="29703" name="Picture 7" descr="9%20%CC%E0%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574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9_may_2004_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этот Великий день принято бывать на могилах погибших воинов, возлагать венки, живые цветы тем, кто не вернулся с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лена\Desktop\1709799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07398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лена\Desktop\168946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528" y="0"/>
            <a:ext cx="91094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38881_800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ru-RU" sz="2800">
                <a:solidFill>
                  <a:srgbClr val="FF0000"/>
                </a:solidFill>
              </a:rPr>
              <a:t>ДАВАЙТЕ ПОЧТИМ ПАМЯТЬ ВСЕХ ПОГИБШИХ ЗА РОДИНУ МИНУТОЙ МОЛЧАНИЯ.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0" y="6096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Все дальше в прошлое уходят годы страшной войны. Но подвиг людей, вставших на защиту отечества, будет вечно жить в памяти российского народа.</a:t>
            </a:r>
          </a:p>
        </p:txBody>
      </p:sp>
      <p:pic>
        <p:nvPicPr>
          <p:cNvPr id="9228" name="Picture 12" descr="MPj04337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83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ДАВАЙТЕ ПОЧТИМ ПАМЯТЬ ВСЕХ ПОГИБШИХ ЗА РОДИНУ МИНУТОЙ МОЛЧАНИЯ.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лена</cp:lastModifiedBy>
  <cp:revision>5</cp:revision>
  <cp:lastPrinted>1601-01-01T00:00:00Z</cp:lastPrinted>
  <dcterms:created xsi:type="dcterms:W3CDTF">1601-01-01T00:00:00Z</dcterms:created>
  <dcterms:modified xsi:type="dcterms:W3CDTF">2022-05-12T21:13:08Z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