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5" r:id="rId5"/>
    <p:sldId id="271" r:id="rId6"/>
    <p:sldId id="278" r:id="rId7"/>
    <p:sldId id="272" r:id="rId8"/>
    <p:sldId id="260" r:id="rId9"/>
    <p:sldId id="261" r:id="rId10"/>
    <p:sldId id="262" r:id="rId11"/>
    <p:sldId id="273" r:id="rId12"/>
    <p:sldId id="274" r:id="rId13"/>
    <p:sldId id="276" r:id="rId14"/>
    <p:sldId id="277" r:id="rId15"/>
    <p:sldId id="263" r:id="rId16"/>
    <p:sldId id="265" r:id="rId17"/>
    <p:sldId id="266" r:id="rId18"/>
    <p:sldId id="268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4" autoAdjust="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4;&#1087;\Desktop\&#1076;&#1077;&#1085;&#1100;%20&#1089;&#1074;&#1103;&#1090;&#1086;&#1075;&#1086;%20&#1074;&#1072;&#1083;&#1077;&#1085;&#1090;&#1080;&#1085;&#1072;c1aac2f2947aaf9a3ee8d6f95688fdea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86;&#1084;&#1087;\Desktop\Animated%20history%20of%20Valentine's%20day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\Desktop\картинки к презентации день святого валентина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\Desktop\картинки к презентации день святого валентина\img_user_file_56d7e6c1effa8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\Desktop\картинки к презентации день святого валентина\127832232_kom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\Desktop\картинки к презентации день святого валентина\fsoc_Petr_Fevroni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MATCH: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ADAM</a:t>
            </a: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NAPOLEON</a:t>
            </a: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RHETT BUTLER</a:t>
            </a: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PRINCE CHARLES</a:t>
            </a: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ORPHEUS</a:t>
            </a:r>
          </a:p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ROMEO</a:t>
            </a: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5100" b="1" dirty="0" smtClean="0">
                <a:latin typeface="Arial Black" pitchFamily="34" charset="0"/>
              </a:rPr>
              <a:t>PRINCE</a:t>
            </a: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CAESAR</a:t>
            </a:r>
            <a:endParaRPr lang="ru-RU" sz="5400" b="1" dirty="0" smtClean="0">
              <a:cs typeface="Aharoni" pitchFamily="2" charset="-79"/>
            </a:endParaRPr>
          </a:p>
          <a:p>
            <a:pPr>
              <a:buNone/>
            </a:pPr>
            <a:endParaRPr lang="ru-RU" sz="51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3500" dirty="0" smtClean="0"/>
              <a:t> </a:t>
            </a:r>
            <a:endParaRPr lang="ru-RU" sz="35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JOSEPHINE</a:t>
            </a:r>
            <a:endParaRPr lang="ru-RU" sz="6500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CINDERELLA</a:t>
            </a:r>
            <a:endParaRPr lang="ru-RU" sz="6500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CLEOPATRA</a:t>
            </a:r>
            <a:endParaRPr lang="ru-RU" sz="6500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 EVE</a:t>
            </a:r>
            <a:endParaRPr lang="ru-RU" sz="6500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JULIET</a:t>
            </a:r>
            <a:endParaRPr lang="ru-RU" sz="6500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SCARLET O'HARA</a:t>
            </a:r>
            <a:endParaRPr lang="ru-RU" sz="6500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en-US" sz="6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LADY DIANA</a:t>
            </a:r>
          </a:p>
          <a:p>
            <a:pPr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Arial Black" pitchFamily="34" charset="0"/>
              </a:rPr>
              <a:t>EURYDICE</a:t>
            </a:r>
          </a:p>
          <a:p>
            <a:pPr>
              <a:buNone/>
            </a:pPr>
            <a:endParaRPr lang="ru-RU" sz="65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MATCH: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b="1" dirty="0" err="1" smtClean="0"/>
              <a:t>New</a:t>
            </a:r>
            <a:r>
              <a:rPr lang="ru-RU" sz="3900" b="1" dirty="0" smtClean="0"/>
              <a:t> </a:t>
            </a:r>
            <a:r>
              <a:rPr lang="ru-RU" sz="3900" b="1" dirty="0" err="1" smtClean="0"/>
              <a:t>Year's</a:t>
            </a:r>
            <a:r>
              <a:rPr lang="ru-RU" sz="3900" b="1" dirty="0" smtClean="0"/>
              <a:t> </a:t>
            </a:r>
            <a:r>
              <a:rPr lang="ru-RU" sz="3900" b="1" dirty="0" err="1" smtClean="0"/>
              <a:t>Day</a:t>
            </a:r>
            <a:endParaRPr lang="ru-RU" sz="3900" b="1" dirty="0" smtClean="0"/>
          </a:p>
          <a:p>
            <a:pPr>
              <a:buNone/>
            </a:pPr>
            <a:r>
              <a:rPr lang="en-US" sz="3900" b="1" dirty="0" smtClean="0"/>
              <a:t>Mother's Day</a:t>
            </a:r>
            <a:endParaRPr lang="ru-RU" sz="3900" b="1" dirty="0" smtClean="0"/>
          </a:p>
          <a:p>
            <a:pPr>
              <a:buNone/>
            </a:pPr>
            <a:r>
              <a:rPr lang="en-US" sz="3900" b="1" dirty="0" smtClean="0"/>
              <a:t>St. Valentine's Day</a:t>
            </a:r>
            <a:endParaRPr lang="ru-RU" sz="3900" b="1" dirty="0" smtClean="0"/>
          </a:p>
          <a:p>
            <a:pPr>
              <a:buNone/>
            </a:pPr>
            <a:r>
              <a:rPr lang="en-US" sz="3900" b="1" dirty="0" smtClean="0"/>
              <a:t>Easter</a:t>
            </a:r>
          </a:p>
          <a:p>
            <a:pPr>
              <a:buNone/>
            </a:pPr>
            <a:r>
              <a:rPr lang="en-US" sz="3900" b="1" dirty="0" smtClean="0"/>
              <a:t>Father's Day</a:t>
            </a:r>
            <a:endParaRPr lang="ru-RU" sz="3900" b="1" dirty="0" smtClean="0"/>
          </a:p>
          <a:p>
            <a:pPr>
              <a:buNone/>
            </a:pPr>
            <a:r>
              <a:rPr lang="en-US" sz="3900" b="1" dirty="0" smtClean="0"/>
              <a:t>Halloween</a:t>
            </a:r>
            <a:endParaRPr lang="ru-RU" sz="3900" b="1" dirty="0" smtClean="0"/>
          </a:p>
          <a:p>
            <a:pPr>
              <a:buNone/>
            </a:pPr>
            <a:r>
              <a:rPr lang="en-US" sz="3900" b="1" dirty="0" smtClean="0"/>
              <a:t>Christmas</a:t>
            </a:r>
            <a:endParaRPr lang="ru-RU" sz="3900" b="1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February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April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March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January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June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December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October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dirty="0" smtClean="0"/>
              <a:t>1) Love is blind.</a:t>
            </a:r>
            <a:endParaRPr lang="ru-RU" sz="11200" b="1" dirty="0" smtClean="0"/>
          </a:p>
          <a:p>
            <a:pPr>
              <a:buNone/>
            </a:pPr>
            <a:r>
              <a:rPr lang="en-US" sz="11200" b="1" dirty="0" smtClean="0"/>
              <a:t>2) Love laughs at locks myths.</a:t>
            </a:r>
          </a:p>
          <a:p>
            <a:pPr>
              <a:buNone/>
            </a:pPr>
            <a:r>
              <a:rPr lang="en-US" sz="11200" b="1" dirty="0" smtClean="0"/>
              <a:t>3) Love will find a way.</a:t>
            </a:r>
            <a:endParaRPr lang="ru-RU" sz="11200" b="1" dirty="0" smtClean="0"/>
          </a:p>
          <a:p>
            <a:pPr>
              <a:buNone/>
            </a:pPr>
            <a:r>
              <a:rPr lang="en-US" sz="11200" b="1" dirty="0" smtClean="0"/>
              <a:t>4) Love me little, love me long.</a:t>
            </a:r>
            <a:endParaRPr lang="ru-RU" sz="11200" b="1" dirty="0" smtClean="0"/>
          </a:p>
          <a:p>
            <a:pPr>
              <a:buNone/>
            </a:pPr>
            <a:r>
              <a:rPr lang="en-US" sz="11200" b="1" dirty="0" smtClean="0"/>
              <a:t>5) Love me, love my dog.</a:t>
            </a:r>
            <a:endParaRPr lang="ru-RU" sz="11200" b="1" dirty="0" smtClean="0"/>
          </a:p>
          <a:p>
            <a:pPr>
              <a:buNone/>
            </a:pPr>
            <a:r>
              <a:rPr lang="en-US" sz="11200" b="1" dirty="0" smtClean="0"/>
              <a:t>6) Love of money is the root of all evil.</a:t>
            </a:r>
          </a:p>
          <a:p>
            <a:pPr>
              <a:buNone/>
            </a:pPr>
            <a:r>
              <a:rPr lang="en-US" sz="11200" b="1" dirty="0" smtClean="0"/>
              <a:t>7) All is fair in love and war.</a:t>
            </a:r>
            <a:endParaRPr lang="ru-RU" sz="11200" b="1" dirty="0" smtClean="0"/>
          </a:p>
          <a:p>
            <a:pPr>
              <a:buNone/>
            </a:pPr>
            <a:r>
              <a:rPr lang="en-US" sz="11200" b="1" dirty="0" smtClean="0"/>
              <a:t>8) It is love mat makes the word go round.</a:t>
            </a:r>
            <a:endParaRPr lang="ru-RU" sz="11200" b="1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A) </a:t>
            </a:r>
            <a:r>
              <a:rPr lang="ru-RU" sz="8600" b="1" dirty="0" smtClean="0">
                <a:solidFill>
                  <a:srgbClr val="FF0000"/>
                </a:solidFill>
              </a:rPr>
              <a:t>Любовь найдёт себе дорогу</a:t>
            </a:r>
            <a:r>
              <a:rPr lang="en-US" sz="8600" b="1" dirty="0" smtClean="0">
                <a:solidFill>
                  <a:srgbClr val="FF0000"/>
                </a:solidFill>
              </a:rPr>
              <a:t>.</a:t>
            </a:r>
            <a:endParaRPr lang="ru-RU" sz="8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B) </a:t>
            </a:r>
            <a:r>
              <a:rPr lang="ru-RU" sz="8600" b="1" dirty="0" smtClean="0">
                <a:solidFill>
                  <a:srgbClr val="FF0000"/>
                </a:solidFill>
              </a:rPr>
              <a:t>Любовь слепа</a:t>
            </a:r>
            <a:r>
              <a:rPr lang="en-US" sz="86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C) </a:t>
            </a:r>
            <a:r>
              <a:rPr lang="ru-RU" sz="8600" b="1" dirty="0" smtClean="0">
                <a:solidFill>
                  <a:srgbClr val="FF0000"/>
                </a:solidFill>
              </a:rPr>
              <a:t>Любовь не замок не закроешь.</a:t>
            </a:r>
            <a:endParaRPr lang="en-US" sz="8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8600" b="1" dirty="0" smtClean="0">
                <a:solidFill>
                  <a:srgbClr val="FF0000"/>
                </a:solidFill>
              </a:rPr>
              <a:t> </a:t>
            </a:r>
            <a:r>
              <a:rPr lang="en-US" sz="8600" b="1" dirty="0" smtClean="0">
                <a:solidFill>
                  <a:srgbClr val="FF0000"/>
                </a:solidFill>
              </a:rPr>
              <a:t>D) </a:t>
            </a:r>
            <a:r>
              <a:rPr lang="ru-RU" sz="8600" b="1" dirty="0" smtClean="0">
                <a:solidFill>
                  <a:srgbClr val="FF0000"/>
                </a:solidFill>
              </a:rPr>
              <a:t>Любовь движет миром.</a:t>
            </a:r>
          </a:p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E) </a:t>
            </a:r>
            <a:r>
              <a:rPr lang="ru-RU" sz="8600" b="1" dirty="0" smtClean="0">
                <a:solidFill>
                  <a:srgbClr val="FF0000"/>
                </a:solidFill>
              </a:rPr>
              <a:t>В любви и на войне всё дозволено.</a:t>
            </a:r>
          </a:p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F) </a:t>
            </a:r>
            <a:r>
              <a:rPr lang="ru-RU" sz="8600" b="1" dirty="0" smtClean="0">
                <a:solidFill>
                  <a:srgbClr val="FF0000"/>
                </a:solidFill>
              </a:rPr>
              <a:t>Сребролюбие</a:t>
            </a:r>
            <a:r>
              <a:rPr lang="en-US" sz="8600" b="1" dirty="0" smtClean="0">
                <a:solidFill>
                  <a:srgbClr val="FF0000"/>
                </a:solidFill>
              </a:rPr>
              <a:t> - </a:t>
            </a:r>
            <a:r>
              <a:rPr lang="ru-RU" sz="8600" b="1" dirty="0" smtClean="0">
                <a:solidFill>
                  <a:srgbClr val="FF0000"/>
                </a:solidFill>
              </a:rPr>
              <a:t>корень всех зол</a:t>
            </a:r>
            <a:r>
              <a:rPr lang="en-US" sz="8600" b="1" dirty="0" smtClean="0">
                <a:solidFill>
                  <a:srgbClr val="FF0000"/>
                </a:solidFill>
              </a:rPr>
              <a:t>.</a:t>
            </a:r>
            <a:endParaRPr lang="ru-RU" sz="8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G) </a:t>
            </a:r>
            <a:r>
              <a:rPr lang="ru-RU" sz="8600" b="1" dirty="0" smtClean="0">
                <a:solidFill>
                  <a:srgbClr val="FF0000"/>
                </a:solidFill>
              </a:rPr>
              <a:t>Люби меня не сильно, только долго.</a:t>
            </a:r>
          </a:p>
          <a:p>
            <a:pPr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H) </a:t>
            </a:r>
            <a:r>
              <a:rPr lang="ru-RU" sz="8600" b="1" dirty="0" smtClean="0">
                <a:solidFill>
                  <a:srgbClr val="FF0000"/>
                </a:solidFill>
              </a:rPr>
              <a:t>Любишь меня, люби мою собаку.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СТИХОТВОРЕНИЯ: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smtClean="0"/>
              <a:t>Roses are ____________,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Violets are blue,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Sugar is ______________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And so are ____________.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If you __________ me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Love me ____________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Send me a __________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 ribbon of blue.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you hate ______, let it be_____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___________me a ribbon,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 ribbon of _____________.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smtClean="0"/>
              <a:t>The birds won’t _________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The _________won’t shine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you won’t be my ____________.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Valentine         sweet      green</a:t>
            </a:r>
          </a:p>
          <a:p>
            <a:pPr>
              <a:buNone/>
            </a:pPr>
            <a:r>
              <a:rPr lang="en-US" dirty="0" smtClean="0"/>
              <a:t>Red              sing         send      </a:t>
            </a:r>
          </a:p>
          <a:p>
            <a:pPr>
              <a:buNone/>
            </a:pPr>
            <a:r>
              <a:rPr lang="en-US" dirty="0" smtClean="0"/>
              <a:t>stars       ribbon        you       love</a:t>
            </a:r>
          </a:p>
          <a:p>
            <a:pPr>
              <a:buNone/>
            </a:pPr>
            <a:r>
              <a:rPr lang="en-US" dirty="0" smtClean="0"/>
              <a:t>true              me        seen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4038600" cy="58404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b="1" dirty="0" smtClean="0"/>
              <a:t>Love is ... a tender feeling,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a way of being,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just showing someone you care.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helping with the dishes,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feeding your pet fishes,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just giving from your heart.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so very simple,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It's not a mystery.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When you treat those around you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The very same way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You want them to treat you.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your baby sister,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playing with her,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holding her when she cries.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sharing your candy,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being all that you can be,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 lending a helping hand When someone needs you.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L-0- V- E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Love is ...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For you and me.</a:t>
            </a:r>
            <a:endParaRPr lang="ru-RU" sz="6400" b="1" dirty="0" smtClean="0"/>
          </a:p>
          <a:p>
            <a:pPr>
              <a:buNone/>
            </a:pPr>
            <a:r>
              <a:rPr lang="en-US" sz="6400" b="1" dirty="0" smtClean="0"/>
              <a:t>Oh! Love is the greatest thing in the world.</a:t>
            </a:r>
            <a:endParaRPr lang="ru-RU" sz="6400" b="1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214313"/>
            <a:ext cx="4038600" cy="5911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Любовь - это нежное чувство,</a:t>
            </a:r>
          </a:p>
          <a:p>
            <a:pPr>
              <a:buNone/>
            </a:pPr>
            <a:r>
              <a:rPr lang="ru-RU" sz="1400" b="1" dirty="0" smtClean="0"/>
              <a:t>Любовь - это повод, чтоб жить,</a:t>
            </a:r>
          </a:p>
          <a:p>
            <a:pPr>
              <a:buNone/>
            </a:pPr>
            <a:r>
              <a:rPr lang="ru-RU" sz="1400" b="1" dirty="0" smtClean="0"/>
              <a:t>Любовь - заботой своей</a:t>
            </a:r>
          </a:p>
          <a:p>
            <a:pPr>
              <a:buNone/>
            </a:pPr>
            <a:r>
              <a:rPr lang="ru-RU" sz="1400" b="1" dirty="0" smtClean="0"/>
              <a:t>Любимого одарить.  </a:t>
            </a:r>
          </a:p>
          <a:p>
            <a:pPr>
              <a:buNone/>
            </a:pPr>
            <a:r>
              <a:rPr lang="ru-RU" sz="1400" b="1" dirty="0" smtClean="0"/>
              <a:t> Любовь - это порция блюда,</a:t>
            </a:r>
          </a:p>
          <a:p>
            <a:pPr>
              <a:buNone/>
            </a:pPr>
            <a:r>
              <a:rPr lang="ru-RU" sz="1400" b="1" dirty="0" smtClean="0"/>
              <a:t>Любовь- это рыбок кормить</a:t>
            </a:r>
          </a:p>
          <a:p>
            <a:pPr>
              <a:buNone/>
            </a:pPr>
            <a:r>
              <a:rPr lang="ru-RU" sz="1400" b="1" dirty="0" smtClean="0"/>
              <a:t>Любовь - из сердца - оттуда!</a:t>
            </a:r>
          </a:p>
          <a:p>
            <a:pPr>
              <a:buNone/>
            </a:pPr>
            <a:r>
              <a:rPr lang="ru-RU" sz="1400" b="1" dirty="0" smtClean="0"/>
              <a:t>И в тайне ее не скрыть.</a:t>
            </a:r>
          </a:p>
          <a:p>
            <a:pPr>
              <a:buNone/>
            </a:pPr>
            <a:r>
              <a:rPr lang="ru-RU" sz="1400" b="1" dirty="0" smtClean="0"/>
              <a:t> </a:t>
            </a:r>
            <a:r>
              <a:rPr lang="en-US" sz="1400" b="1" dirty="0" smtClean="0"/>
              <a:t>                      </a:t>
            </a:r>
            <a:r>
              <a:rPr lang="ru-RU" sz="1400" b="1" dirty="0" smtClean="0"/>
              <a:t> Когда осмотришься ты вокруг - </a:t>
            </a:r>
          </a:p>
          <a:p>
            <a:pPr>
              <a:buNone/>
            </a:pPr>
            <a:r>
              <a:rPr lang="ru-RU" sz="1400" b="1" dirty="0" smtClean="0"/>
              <a:t>                        Найдешь свой истинный путь - </a:t>
            </a:r>
          </a:p>
          <a:p>
            <a:pPr>
              <a:buNone/>
            </a:pPr>
            <a:r>
              <a:rPr lang="ru-RU" sz="1400" b="1" dirty="0" smtClean="0"/>
              <a:t>                        И желанье твое - идти - не свернуть!</a:t>
            </a:r>
          </a:p>
          <a:p>
            <a:pPr>
              <a:buNone/>
            </a:pPr>
            <a:r>
              <a:rPr lang="ru-RU" sz="1400" b="1" dirty="0" smtClean="0"/>
              <a:t> Любовь - это твоя малышка сестра,</a:t>
            </a:r>
          </a:p>
          <a:p>
            <a:pPr>
              <a:buNone/>
            </a:pPr>
            <a:r>
              <a:rPr lang="ru-RU" sz="1400" b="1" dirty="0" smtClean="0"/>
              <a:t>Любовь - это игры и шалости с ней,</a:t>
            </a:r>
          </a:p>
          <a:p>
            <a:pPr>
              <a:buNone/>
            </a:pPr>
            <a:r>
              <a:rPr lang="ru-RU" sz="1400" b="1" dirty="0" smtClean="0"/>
              <a:t>Любовь - развлечь, если плачет она</a:t>
            </a:r>
          </a:p>
          <a:p>
            <a:pPr>
              <a:buNone/>
            </a:pPr>
            <a:r>
              <a:rPr lang="ru-RU" sz="1400" b="1" dirty="0" smtClean="0"/>
              <a:t>Сказкой волшебных дней.*</a:t>
            </a:r>
          </a:p>
          <a:p>
            <a:pPr>
              <a:buNone/>
            </a:pPr>
            <a:r>
              <a:rPr lang="ru-RU" sz="1400" b="1" dirty="0" smtClean="0"/>
              <a:t> Любовь - это сладости разделить,</a:t>
            </a:r>
          </a:p>
          <a:p>
            <a:pPr>
              <a:buNone/>
            </a:pPr>
            <a:r>
              <a:rPr lang="ru-RU" sz="1400" b="1" dirty="0" smtClean="0"/>
              <a:t>Любовь - это все, чем можешь ты быть.</a:t>
            </a:r>
          </a:p>
          <a:p>
            <a:pPr>
              <a:buNone/>
            </a:pPr>
            <a:r>
              <a:rPr lang="ru-RU" sz="1400" b="1" dirty="0" smtClean="0"/>
              <a:t>Любовь - это рука помощи твоей</a:t>
            </a:r>
          </a:p>
          <a:p>
            <a:pPr>
              <a:buNone/>
            </a:pPr>
            <a:r>
              <a:rPr lang="ru-RU" sz="1400" b="1" dirty="0" smtClean="0"/>
              <a:t>Когда кто-то нуждается в ней.</a:t>
            </a:r>
          </a:p>
          <a:p>
            <a:pPr>
              <a:buNone/>
            </a:pPr>
            <a:r>
              <a:rPr lang="ru-RU" sz="1400" b="1" dirty="0" smtClean="0"/>
              <a:t> Любовь это …ЛЮ - БОВЬ...</a:t>
            </a:r>
          </a:p>
          <a:p>
            <a:pPr>
              <a:buNone/>
            </a:pPr>
            <a:r>
              <a:rPr lang="ru-RU" sz="1400" b="1" dirty="0" smtClean="0"/>
              <a:t> для тебя и меня....</a:t>
            </a:r>
          </a:p>
          <a:p>
            <a:pPr>
              <a:buNone/>
            </a:pPr>
            <a:r>
              <a:rPr lang="ru-RU" sz="1400" b="1" dirty="0" smtClean="0"/>
              <a:t>Любовь - в мире вещь великая!</a:t>
            </a:r>
          </a:p>
          <a:p>
            <a:endParaRPr lang="ru-RU" sz="1400" dirty="0"/>
          </a:p>
        </p:txBody>
      </p:sp>
      <p:pic>
        <p:nvPicPr>
          <p:cNvPr id="5" name="день святого валентинаc1aac2f2947aaf9a3ee8d6f95688fd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3-023-Simvoly-dnja-Svjatogo-Valentin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065243_large_0002002Simvoletogod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36" cy="61436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\Desktop\картинки к презентации день святого валентина\0010-010-Svjatoj-Vale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0007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ed history of Valentine's d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8072494" cy="60722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482108" cy="570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Согласно одной легенде властный и жестокий римский император</a:t>
            </a:r>
          </a:p>
          <a:p>
            <a:r>
              <a:rPr lang="ru-RU" sz="2400" dirty="0" smtClean="0">
                <a:latin typeface="+mj-lt"/>
              </a:rPr>
              <a:t>Клавдий </a:t>
            </a:r>
            <a:r>
              <a:rPr lang="en-US" sz="2400" dirty="0" smtClean="0">
                <a:latin typeface="+mj-lt"/>
              </a:rPr>
              <a:t>II </a:t>
            </a:r>
            <a:r>
              <a:rPr lang="ru-RU" sz="2400" dirty="0" smtClean="0">
                <a:latin typeface="+mj-lt"/>
              </a:rPr>
              <a:t>считал, что одинокий мужчина, не обремененный</a:t>
            </a:r>
          </a:p>
          <a:p>
            <a:r>
              <a:rPr lang="ru-RU" sz="2400" dirty="0" smtClean="0">
                <a:latin typeface="+mj-lt"/>
              </a:rPr>
              <a:t>ж</a:t>
            </a:r>
            <a:r>
              <a:rPr lang="ru-RU" sz="2400" dirty="0" smtClean="0">
                <a:latin typeface="+mj-lt"/>
              </a:rPr>
              <a:t>еной и семьей, лучше будет сражаться на поле битвы, и </a:t>
            </a:r>
          </a:p>
          <a:p>
            <a:r>
              <a:rPr lang="ru-RU" sz="2400" dirty="0" smtClean="0">
                <a:latin typeface="+mj-lt"/>
              </a:rPr>
              <a:t>п</a:t>
            </a:r>
            <a:r>
              <a:rPr lang="ru-RU" sz="2400" dirty="0" smtClean="0">
                <a:latin typeface="+mj-lt"/>
              </a:rPr>
              <a:t>оэтому запретил мужчинам жениться, а девушкам выходить</a:t>
            </a:r>
          </a:p>
          <a:p>
            <a:r>
              <a:rPr lang="ru-RU" sz="2400" dirty="0" smtClean="0">
                <a:latin typeface="+mj-lt"/>
              </a:rPr>
              <a:t>з</a:t>
            </a:r>
            <a:r>
              <a:rPr lang="ru-RU" sz="2400" dirty="0" smtClean="0">
                <a:latin typeface="+mj-lt"/>
              </a:rPr>
              <a:t>амуж. А святой Валентин был обычным полевым врачом и </a:t>
            </a:r>
          </a:p>
          <a:p>
            <a:r>
              <a:rPr lang="ru-RU" sz="2400" dirty="0" smtClean="0">
                <a:latin typeface="+mj-lt"/>
              </a:rPr>
              <a:t>священником, который сочувствовал несчастным влюбленным </a:t>
            </a:r>
          </a:p>
          <a:p>
            <a:r>
              <a:rPr lang="ru-RU" sz="2400" dirty="0" smtClean="0">
                <a:latin typeface="+mj-lt"/>
              </a:rPr>
              <a:t>и тайком от всех, под покровом ночи освящал брак любящих</a:t>
            </a:r>
          </a:p>
          <a:p>
            <a:r>
              <a:rPr lang="ru-RU" sz="2400" dirty="0" smtClean="0">
                <a:latin typeface="+mj-lt"/>
              </a:rPr>
              <a:t>м</a:t>
            </a:r>
            <a:r>
              <a:rPr lang="ru-RU" sz="2400" dirty="0" smtClean="0">
                <a:latin typeface="+mj-lt"/>
              </a:rPr>
              <a:t>ужчин и женщин. Вскоре, узнав об этом, его приговорили к </a:t>
            </a:r>
          </a:p>
          <a:p>
            <a:r>
              <a:rPr lang="ru-RU" sz="2400" dirty="0" smtClean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мертной казни. В заключении Валентин познакомился со</a:t>
            </a:r>
          </a:p>
          <a:p>
            <a:r>
              <a:rPr lang="ru-RU" sz="2400" dirty="0" smtClean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лепой дочерью надзирателя – Юлией. Он исцелил ее.</a:t>
            </a:r>
          </a:p>
          <a:p>
            <a:r>
              <a:rPr lang="ru-RU" sz="2400" dirty="0" smtClean="0">
                <a:latin typeface="+mj-lt"/>
              </a:rPr>
              <a:t>Влюбленный священник перед смертью написал любимой</a:t>
            </a:r>
          </a:p>
          <a:p>
            <a:r>
              <a:rPr lang="ru-RU" sz="2400" dirty="0" smtClean="0">
                <a:latin typeface="+mj-lt"/>
              </a:rPr>
              <a:t>д</a:t>
            </a:r>
            <a:r>
              <a:rPr lang="ru-RU" sz="2400" dirty="0" smtClean="0">
                <a:latin typeface="+mj-lt"/>
              </a:rPr>
              <a:t>евушке признание в любви  и подписал его «Твой Валентин».</a:t>
            </a:r>
          </a:p>
          <a:p>
            <a:r>
              <a:rPr lang="ru-RU" sz="2400" dirty="0" smtClean="0">
                <a:latin typeface="+mj-lt"/>
              </a:rPr>
              <a:t>Прочитано оно уже было после его казни. А казнь произошла</a:t>
            </a:r>
          </a:p>
          <a:p>
            <a:r>
              <a:rPr lang="ru-RU" sz="2400" dirty="0" smtClean="0">
                <a:latin typeface="+mj-lt"/>
              </a:rPr>
              <a:t>14 февраля 269 года.</a:t>
            </a:r>
          </a:p>
          <a:p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528</Words>
  <Application>Microsoft Office PowerPoint</Application>
  <PresentationFormat>Экран (4:3)</PresentationFormat>
  <Paragraphs>142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MATCH:</vt:lpstr>
      <vt:lpstr>MATCH:</vt:lpstr>
      <vt:lpstr>MATCH:</vt:lpstr>
      <vt:lpstr>ЗАКОНЧИ СТИХОТВОРЕНИЯ: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19</cp:revision>
  <dcterms:created xsi:type="dcterms:W3CDTF">2017-02-08T14:18:30Z</dcterms:created>
  <dcterms:modified xsi:type="dcterms:W3CDTF">2017-02-16T15:43:30Z</dcterms:modified>
</cp:coreProperties>
</file>