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65" r:id="rId2"/>
    <p:sldId id="287" r:id="rId3"/>
    <p:sldId id="266" r:id="rId4"/>
    <p:sldId id="276" r:id="rId5"/>
    <p:sldId id="280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6" r:id="rId14"/>
    <p:sldId id="285" r:id="rId15"/>
    <p:sldId id="271" r:id="rId16"/>
    <p:sldId id="257" r:id="rId17"/>
    <p:sldId id="269" r:id="rId18"/>
    <p:sldId id="261" r:id="rId19"/>
    <p:sldId id="270" r:id="rId20"/>
    <p:sldId id="258" r:id="rId21"/>
    <p:sldId id="272" r:id="rId22"/>
    <p:sldId id="259" r:id="rId23"/>
    <p:sldId id="273" r:id="rId24"/>
    <p:sldId id="262" r:id="rId25"/>
    <p:sldId id="268" r:id="rId26"/>
    <p:sldId id="267" r:id="rId27"/>
    <p:sldId id="274" r:id="rId28"/>
    <p:sldId id="263" r:id="rId29"/>
    <p:sldId id="260" r:id="rId30"/>
    <p:sldId id="26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601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20A2-FA89-41B8-8216-C297D2309085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4715F-F1C9-41E8-AD4F-BADA67819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0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Белка, как и заяц, при прыжках заносит задние лапы за передние, поэтому они отпечатываются спереди по ходу зверька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94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Белка – один из самых обычных зверьков и встречается почти во всех городских лесах и парках. Питается в основном семенами и плодами, особенно любит семена ели, сосны, орехи лещины и жёлуди. Часто посещает кормушки.</a:t>
            </a:r>
          </a:p>
          <a:p>
            <a:r>
              <a:rPr lang="ru-RU" dirty="0" smtClean="0"/>
              <a:t>На снегу под ёлками часто можно найти отгрызенные кончики еловых побегов. Это белка поедала еловые почки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74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Заяц – беляк обитает почти во всех крупных и средних лесных массивах по окраинам города. Питается травянистыми растениями, листьями, побегами, корой деревьев и кустарников.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40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лисы между отпечатками средних и боковых пальцев можно провести прямую линию. У собаки эта линия пересечёт отпечатки боковых пальцев.</a:t>
            </a:r>
          </a:p>
          <a:p>
            <a:r>
              <a:rPr lang="ru-RU" dirty="0" smtClean="0"/>
              <a:t>Следы лисы тянутся почти прямой цепочкой, а у собаки образуют ломаную линию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52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Питается грызунами, птицами, часто посещает помойки и свалки.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4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 кабана похож на след лося, только мельче. У обоих видов почти всегда отпечатываются маленькие боковые пальцы, но у кабана они расставлены шире, а след более округлый. Шаги кабана гораздо короче по сравнению с лосиными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58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Питается корневищами, луковицами, корнеплодами, плодами, зеленью, но поедает также червей, насекомых, моллюсков и других мелких животных.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44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Животные, впадающие в спячку, замедляют дыхание, у них снижается температура тела и пульс. Во время спячки у животных замедляются все процессы жизнедеятельности. Перед тем, как впасть в спячку, животные усиленно питаются, чтобы накопить достаточно энергии на время спячки.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74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Хомяки,</a:t>
            </a:r>
            <a:r>
              <a:rPr lang="ru-RU" baseline="0" dirty="0" smtClean="0"/>
              <a:t> </a:t>
            </a:r>
            <a:r>
              <a:rPr lang="ru-RU" dirty="0" smtClean="0"/>
              <a:t>барсуки, бурундуки,</a:t>
            </a:r>
            <a:r>
              <a:rPr lang="ru-RU" baseline="0" dirty="0" smtClean="0"/>
              <a:t> </a:t>
            </a:r>
            <a:r>
              <a:rPr lang="ru-RU" dirty="0" smtClean="0"/>
              <a:t>лягушки,</a:t>
            </a:r>
            <a:r>
              <a:rPr lang="ru-RU" baseline="0" dirty="0" smtClean="0"/>
              <a:t> </a:t>
            </a:r>
            <a:r>
              <a:rPr lang="ru-RU" dirty="0" smtClean="0"/>
              <a:t>ежи,</a:t>
            </a:r>
            <a:r>
              <a:rPr lang="ru-RU" baseline="0" dirty="0" smtClean="0"/>
              <a:t> </a:t>
            </a:r>
            <a:r>
              <a:rPr lang="ru-RU" dirty="0" smtClean="0"/>
              <a:t>летучие мыши,</a:t>
            </a:r>
            <a:r>
              <a:rPr lang="ru-RU" baseline="0" dirty="0" smtClean="0"/>
              <a:t> </a:t>
            </a:r>
            <a:r>
              <a:rPr lang="ru-RU" dirty="0" smtClean="0"/>
              <a:t>медведи,</a:t>
            </a:r>
            <a:r>
              <a:rPr lang="ru-RU" baseline="0" dirty="0" smtClean="0"/>
              <a:t> </a:t>
            </a:r>
            <a:r>
              <a:rPr lang="ru-RU" dirty="0" smtClean="0"/>
              <a:t>суслики,</a:t>
            </a:r>
            <a:r>
              <a:rPr lang="ru-RU" baseline="0" dirty="0" smtClean="0"/>
              <a:t> </a:t>
            </a:r>
            <a:r>
              <a:rPr lang="ru-RU" dirty="0" smtClean="0"/>
              <a:t>сурки</a:t>
            </a:r>
            <a:r>
              <a:rPr lang="ru-RU" baseline="0" dirty="0" smtClean="0"/>
              <a:t> и 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32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22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5783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895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55358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86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960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82503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30698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0527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98984060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51771403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B5ACAD-0755-4311-81F6-28955164AFD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48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studiodaanny2.blog.uol.com.br/images/pattinhasanny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068.radikal.ru/0912/e6/c931c2c6f2a3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fisnyak.ru/_nw/28/15723664.jpg" TargetMode="External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post-marka.ru/article/image/wolf.gif" TargetMode="External"/><Relationship Id="rId7" Type="http://schemas.openxmlformats.org/officeDocument/2006/relationships/hyperlink" Target="http://mobipics.net/uploads/photos/show/%5b59%5d_23_Dec_11_%5b60%5d_26_Dec_11/1064_lisa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hyperlink" Target="http://www.vitbichi.by/wp-content/uploads/2012/02/1275065715_96520303_1-250-1275065715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gif"/><Relationship Id="rId9" Type="http://schemas.openxmlformats.org/officeDocument/2006/relationships/hyperlink" Target="http://www.zoogeo365.ru/images/public/20101113/buryj_medved_big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wwalls.ru/download.php?file=201502/1920x1080/wwalls.ru-77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282" y="1285860"/>
            <a:ext cx="5617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Дикие животные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зимнем лесу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4786323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92933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5786454"/>
            <a:ext cx="3398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Подготовила воспитатель высшей </a:t>
            </a:r>
          </a:p>
          <a:p>
            <a:r>
              <a:rPr lang="ru-RU" sz="1400" b="1" dirty="0" smtClean="0"/>
              <a:t>квалификационной категории </a:t>
            </a:r>
          </a:p>
          <a:p>
            <a:r>
              <a:rPr lang="ru-RU" sz="1400" b="1" dirty="0" smtClean="0"/>
              <a:t>Мещерякова Е.Н. </a:t>
            </a:r>
            <a:endParaRPr lang="ru-RU" sz="1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4.googleusercontent.com/proxy/yi1HayNrlurQOZdBsIfO_akUNlXidzS0NBE0S7rkoUFudfzHBS68meCF35_x8wPZwz7bkuosvwGBd8yGYh79csjaIOMGVg6aNfU-gYps0BiA_m7wfheSWQwgRTggJCDHdkVo6d2fgYP6a31if-YBuL-5D7orVTA=s0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1875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ivet-rostov.ru/uploads/posts/2016-02/14543984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4378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oboi7.com/static/images/m/bd/85/bd8581f187bf3019c984e019659bc3b249398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573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chool-collection.lyceum62.ru/ecor/storage/740db7ea-8b8c-11db-b606-0800200c9a66/03_05_02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983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irstwall.ru/dl/26/kon_v_zimnem_lesu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5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7775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690336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с высоких толстых сосен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ребятишек шишку бросил,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кусты через пенёк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Промелькнул, как огонёк?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unts.in.ua/images/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039505" cy="18669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 descr="http://photonature.com.ua/wp-content/gallery/dikie-zhivotnye-2013/zima-na-no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28800"/>
            <a:ext cx="6840760" cy="456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71678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барашек и не кот,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 шубу круглый год.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Шуба серая – для лета,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зимы – другого цвета.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hunts.in.ua/images/1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85992"/>
            <a:ext cx="1785950" cy="3108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5.s.qip.ru/hjWejE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8" b="11801"/>
          <a:stretch/>
        </p:blipFill>
        <p:spPr bwMode="auto">
          <a:xfrm>
            <a:off x="1115616" y="1700808"/>
            <a:ext cx="712879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690336"/>
            <a:ext cx="50006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Посмотрите-ка, какая —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горит, как золотая.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 в шубе дорогой,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Хвост пушистый и большой.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4" name="Picture 4" descr="http://sivatherium.narod.ru/postcard/sled/pic_1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2857496"/>
            <a:ext cx="1512805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471488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71602" y="5357826"/>
            <a:ext cx="1122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Формирование знаний дошкольников  </a:t>
            </a:r>
          </a:p>
          <a:p>
            <a:pPr algn="ctr"/>
            <a:r>
              <a:rPr lang="ru-RU" sz="2400" b="1" dirty="0" smtClean="0"/>
              <a:t>о диких животных.</a:t>
            </a:r>
            <a:endParaRPr lang="ru-RU" sz="2400" b="1" dirty="0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ellf.ru/uploads/posts/2010-02/1265237652_2266994778_90b65a5ec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1288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5" name="Picture 3" descr="http://estudiodaanny2.blog.uol.com.br/images/pattinhasa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2571744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ни зуб — то острый нож!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овцу готов напасть.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wwalls.ru/download.php?file=201210/1920x1080/wwalls.ru-34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" y="1844824"/>
            <a:ext cx="7824914" cy="440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67335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Веток хруст в лесу, </a:t>
            </a:r>
            <a:br>
              <a:rPr lang="ru-RU" sz="2400" dirty="0" smtClean="0"/>
            </a:br>
            <a:r>
              <a:rPr lang="ru-RU" sz="2400" dirty="0" smtClean="0"/>
              <a:t>То тут, 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Ищет жёлуди... </a:t>
            </a:r>
            <a:endParaRPr lang="ru-RU" sz="2400" dirty="0"/>
          </a:p>
        </p:txBody>
      </p:sp>
      <p:pic>
        <p:nvPicPr>
          <p:cNvPr id="27650" name="Picture 2" descr="http://www.tent-palatka.ru/2(68)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4509120"/>
            <a:ext cx="4391918" cy="15299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ildfrontier.ru/wp-content/uploads/2016/01/Kab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1" y="1700808"/>
            <a:ext cx="7224737" cy="481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71744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шапками кустарника дерево плывёт.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чьей же голове оно уютно так растёт?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Откроет нам поляна лесного великана.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hunts.in.ua/images/1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428868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ages2.fanpop.com/images/photos/2700000/Stag-wild-animals-2785437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014194"/>
            <a:ext cx="75128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413338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прелестный полосатик!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Красивый, миленький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усатик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симпатичная зверушка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мягкая игрушка.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киска – не для детских игр,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не котёнок – это…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cnshb.ru/AKDiL/0021/pic/Image1997.gif"/>
          <p:cNvPicPr>
            <a:picLocks noChangeAspect="1" noChangeArrowheads="1"/>
          </p:cNvPicPr>
          <p:nvPr/>
        </p:nvPicPr>
        <p:blipFill>
          <a:blip r:embed="rId2"/>
          <a:srcRect t="1494" r="54670" b="65637"/>
          <a:stretch>
            <a:fillRect/>
          </a:stretch>
        </p:blipFill>
        <p:spPr bwMode="auto">
          <a:xfrm>
            <a:off x="6143636" y="242886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068.radikal.ru/0912/e6/c931c2c6f2a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35798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животных впадает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зимнюю спячку?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://bm.img.com.ua/img/prikol/images/large/1/4/38641_16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928802"/>
            <a:ext cx="2738430" cy="2357436"/>
          </a:xfrm>
          <a:prstGeom prst="rect">
            <a:avLst/>
          </a:prstGeom>
          <a:noFill/>
        </p:spPr>
      </p:pic>
      <p:pic>
        <p:nvPicPr>
          <p:cNvPr id="17415" name="Picture 7" descr="http://fisnyak.ru/_nw/28/157236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 r="-672"/>
          <a:stretch>
            <a:fillRect/>
          </a:stretch>
        </p:blipFill>
        <p:spPr bwMode="auto">
          <a:xfrm>
            <a:off x="3214678" y="4500570"/>
            <a:ext cx="2381250" cy="1928826"/>
          </a:xfrm>
          <a:prstGeom prst="rect">
            <a:avLst/>
          </a:prstGeom>
          <a:noFill/>
        </p:spPr>
      </p:pic>
      <p:pic>
        <p:nvPicPr>
          <p:cNvPr id="14339" name="Picture 3" descr="Ёж обыкновенны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429132"/>
            <a:ext cx="2381250" cy="1990725"/>
          </a:xfrm>
          <a:prstGeom prst="rect">
            <a:avLst/>
          </a:prstGeom>
          <a:noFill/>
        </p:spPr>
      </p:pic>
      <p:pic>
        <p:nvPicPr>
          <p:cNvPr id="14343" name="Picture 7" descr="Бурунду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1857364"/>
            <a:ext cx="2381250" cy="2428875"/>
          </a:xfrm>
          <a:prstGeom prst="rect">
            <a:avLst/>
          </a:prstGeom>
          <a:noFill/>
        </p:spPr>
      </p:pic>
      <p:pic>
        <p:nvPicPr>
          <p:cNvPr id="7170" name="Picture 2" descr="http://www.zooclub.ru/skat/img.php?w=700&amp;h=700&amp;img=./attach/42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" y="1928801"/>
            <a:ext cx="2256185" cy="235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mota.ru/upload/wallpapers/2011/09/02/08/04/24150/mota_ru_1020902-previe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1" y="4412433"/>
            <a:ext cx="2415499" cy="2105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872" y="4286256"/>
            <a:ext cx="8738893" cy="1938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1357298"/>
            <a:ext cx="339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ЗАДАЧИ: 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928934"/>
            <a:ext cx="7500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  Учить называть и различать диких животных в зимнем лесу.    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</a:t>
            </a: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 Упражнять детей в определении следов диких  животных в зимнем лесу.  </a:t>
            </a:r>
          </a:p>
          <a:p>
            <a:r>
              <a:rPr lang="ru-RU" sz="2400" b="1" dirty="0" smtClean="0"/>
              <a:t>   </a:t>
            </a:r>
          </a:p>
          <a:p>
            <a:pPr>
              <a:buFontTx/>
              <a:buChar char="-"/>
            </a:pPr>
            <a:r>
              <a:rPr lang="ru-RU" sz="2400" b="1" dirty="0" smtClean="0"/>
              <a:t> Воспитывать бережное отношение к природе.   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животных впадает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зимнюю спячку?</a:t>
            </a:r>
            <a:endParaRPr lang="ru-RU" sz="4400" dirty="0"/>
          </a:p>
        </p:txBody>
      </p:sp>
      <p:pic>
        <p:nvPicPr>
          <p:cNvPr id="3" name="Picture 3" descr="http://post-marka.ru/article/image/wolf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1714512" cy="2475830"/>
          </a:xfrm>
          <a:prstGeom prst="rect">
            <a:avLst/>
          </a:prstGeom>
          <a:noFill/>
        </p:spPr>
      </p:pic>
      <p:pic>
        <p:nvPicPr>
          <p:cNvPr id="21507" name="Picture 3" descr="http://www.vitbichi.by/wp-content/uploads/2012/02/1275065715_96520303_1-250-12750657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500570"/>
            <a:ext cx="2905834" cy="2071702"/>
          </a:xfrm>
          <a:prstGeom prst="rect">
            <a:avLst/>
          </a:prstGeom>
          <a:noFill/>
        </p:spPr>
      </p:pic>
      <p:pic>
        <p:nvPicPr>
          <p:cNvPr id="21509" name="Picture 5" descr="http://mobipics.net/uploads/photos/show/%5b59%5d_23_Dec_11_%5b60%5d_26_Dec_11/1064_lis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1714488"/>
            <a:ext cx="1604956" cy="2413466"/>
          </a:xfrm>
          <a:prstGeom prst="rect">
            <a:avLst/>
          </a:prstGeom>
          <a:noFill/>
        </p:spPr>
      </p:pic>
      <p:pic>
        <p:nvPicPr>
          <p:cNvPr id="13314" name="Picture 2" descr="http://www.zoogeo365.ru/images/public/20101113/buryj_medved_bi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8992" y="1857364"/>
            <a:ext cx="2638415" cy="2471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boi.kards.qip.ru/images/wallpaper/3f/f6/194111_1600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920"/>
            <a:ext cx="8856984" cy="6550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800426"/>
            <a:ext cx="8229600" cy="1928826"/>
          </a:xfrm>
        </p:spPr>
        <p:txBody>
          <a:bodyPr/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pulsportal.ru/wp-content/uploads/sites/3/2015/02/lisit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020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5429264"/>
            <a:ext cx="3155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Посмотрите-ка какая  </a:t>
            </a:r>
          </a:p>
          <a:p>
            <a:r>
              <a:rPr lang="ru-RU" sz="1600" b="1" dirty="0" smtClean="0"/>
              <a:t>Вся горит как золотая.  </a:t>
            </a:r>
          </a:p>
          <a:p>
            <a:r>
              <a:rPr lang="ru-RU" sz="1600" b="1" dirty="0" smtClean="0"/>
              <a:t>Ходит в шубке дорогой,  </a:t>
            </a:r>
          </a:p>
          <a:p>
            <a:r>
              <a:rPr lang="ru-RU" sz="1600" b="1" dirty="0" smtClean="0"/>
              <a:t>Хвост пушистый и большой.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73754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-gdefon.gallery.world/wallpapers_original/437478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8640"/>
            <a:ext cx="875020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4162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tinki24.ru/uploads/gallery/main/41/kartinki24_ru_animals_squirrels_00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26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54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-animasii.ru/_ld/12/07581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944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cstons.ru/img/picture/Aug/18/ec018e20e5407c7977e18e6c9a9f1b6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4404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old.amurpress.ru/2013/2015_god/med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16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987</TotalTime>
  <Words>468</Words>
  <Application>Microsoft Office PowerPoint</Application>
  <PresentationFormat>Экран (4:3)</PresentationFormat>
  <Paragraphs>76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Savon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Отгадай загадку и следы</vt:lpstr>
      <vt:lpstr> Белка </vt:lpstr>
      <vt:lpstr>Отгадай загадку и следы</vt:lpstr>
      <vt:lpstr>Заяц</vt:lpstr>
      <vt:lpstr>Отгадай загадку и следы</vt:lpstr>
      <vt:lpstr>Лиса</vt:lpstr>
      <vt:lpstr>Отгадай загадку и следы</vt:lpstr>
      <vt:lpstr>Волки</vt:lpstr>
      <vt:lpstr>Отгадай загадку и следы</vt:lpstr>
      <vt:lpstr>Кабан</vt:lpstr>
      <vt:lpstr>Отгадай загадку и следы</vt:lpstr>
      <vt:lpstr>Северный олень</vt:lpstr>
      <vt:lpstr>Отгадай загадку и следы</vt:lpstr>
      <vt:lpstr>Тигр</vt:lpstr>
      <vt:lpstr>Кто из животных впадает  в зимнюю спячку?</vt:lpstr>
      <vt:lpstr>Кто из животных впадает  в зимнюю спячку?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 I P</dc:creator>
  <cp:lastModifiedBy>Пользователь</cp:lastModifiedBy>
  <cp:revision>89</cp:revision>
  <dcterms:created xsi:type="dcterms:W3CDTF">2013-01-02T10:32:36Z</dcterms:created>
  <dcterms:modified xsi:type="dcterms:W3CDTF">2020-03-04T17:49:29Z</dcterms:modified>
</cp:coreProperties>
</file>