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58" r:id="rId6"/>
    <p:sldId id="260" r:id="rId7"/>
    <p:sldId id="269" r:id="rId8"/>
    <p:sldId id="261" r:id="rId9"/>
    <p:sldId id="262" r:id="rId10"/>
    <p:sldId id="263" r:id="rId11"/>
    <p:sldId id="267" r:id="rId12"/>
    <p:sldId id="268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7.gif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1.gif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5.gif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ir-kartinok.ucoz.ru/forum/2-5-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gi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8848" y="571480"/>
            <a:ext cx="68663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Obst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und Gem</a:t>
            </a:r>
            <a:r>
              <a:rPr lang="el-G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C:\Users\Александр\Desktop\iCA36I3L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81340" y="3714752"/>
            <a:ext cx="2595565" cy="2571758"/>
          </a:xfrm>
          <a:prstGeom prst="rect">
            <a:avLst/>
          </a:prstGeom>
          <a:noFill/>
        </p:spPr>
      </p:pic>
      <p:pic>
        <p:nvPicPr>
          <p:cNvPr id="9219" name="Picture 3" descr="C:\Users\Александр\Desktop\a67e0dac9f8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57166"/>
            <a:ext cx="2381250" cy="3419475"/>
          </a:xfrm>
          <a:prstGeom prst="rect">
            <a:avLst/>
          </a:prstGeom>
          <a:noFill/>
        </p:spPr>
      </p:pic>
      <p:pic>
        <p:nvPicPr>
          <p:cNvPr id="5" name="Picture 5" descr="ogu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650" y="4221163"/>
            <a:ext cx="2160588" cy="1836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8992" y="714356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Zwiebel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лександр\Desktop\a67e0dac9f8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2"/>
            <a:ext cx="2381250" cy="3419475"/>
          </a:xfrm>
          <a:prstGeom prst="rect">
            <a:avLst/>
          </a:prstGeom>
          <a:noFill/>
        </p:spPr>
      </p:pic>
      <p:pic>
        <p:nvPicPr>
          <p:cNvPr id="4" name="Picture 13" descr="0_59fcd_18f6afb8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n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572008"/>
            <a:ext cx="2303463" cy="1485900"/>
          </a:xfrm>
          <a:prstGeom prst="rect">
            <a:avLst/>
          </a:prstGeom>
          <a:noFill/>
        </p:spPr>
      </p:pic>
      <p:pic>
        <p:nvPicPr>
          <p:cNvPr id="6" name="Picture 6" descr="помидор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785794"/>
            <a:ext cx="1812925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57224" y="285729"/>
            <a:ext cx="5513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Mohrrübe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4.53284E-6 C 0.00052 -0.00278 0.0007 -0.00555 0.00156 -0.0081 C 0.00226 -0.01041 0.004 -0.01203 0.00469 -0.01434 C 0.00556 -0.01758 0.00504 -0.02128 0.00608 -0.02452 C 0.00764 -0.02891 0.01233 -0.03678 0.01233 -0.03678 C 0.01632 -0.0525 0.01354 -0.0458 0.01997 -0.05736 C 0.02049 -0.06083 0.02049 -0.0643 0.02153 -0.06753 C 0.02361 -0.07332 0.02917 -0.08395 0.02917 -0.08395 C 0.0309 -0.09297 0.03316 -0.10176 0.03542 -0.11055 C 0.03681 -0.1161 0.04306 -0.12489 0.04306 -0.12489 C 0.04497 -0.13252 0.04844 -0.13807 0.0507 -0.14547 C 0.0559 -0.16282 0.06302 -0.17831 0.06927 -0.19473 C 0.07205 -0.2019 0.07726 -0.20606 0.08004 -0.21323 C 0.08715 -0.23197 0.09549 -0.25162 0.1092 -0.26226 C 0.11615 -0.26758 0.11893 -0.27753 0.12622 -0.28076 C 0.1316 -0.28816 0.1342 -0.28839 0.1415 -0.29094 C 0.15191 -0.30135 0.16459 -0.31198 0.17691 -0.31753 C 0.17795 -0.318 0.19028 -0.32147 0.19393 -0.32378 C 0.19705 -0.32563 0.19983 -0.32864 0.20313 -0.33002 C 0.2125 -0.33372 0.22413 -0.33395 0.23386 -0.33604 C 0.26146 -0.34228 0.28889 -0.34968 0.31684 -0.35454 C 0.32917 -0.36009 0.32934 -0.36055 0.3507 -0.36078 C 0.40347 -0.36148 0.45643 -0.35939 0.5092 -0.3587 C 0.51372 -0.35616 0.51858 -0.355 0.52309 -0.35246 C 0.52726 -0.35014 0.53542 -0.34436 0.53542 -0.34436 C 0.54184 -0.33534 0.54931 -0.32655 0.55695 -0.31962 C 0.55747 -0.31846 0.56302 -0.30574 0.56459 -0.3032 C 0.56754 -0.2988 0.57379 -0.29094 0.57379 -0.29094 C 0.57552 -0.28007 0.57917 -0.26874 0.58611 -0.26226 C 0.58941 -0.2537 0.59393 -0.24654 0.59688 -0.23775 C 0.60052 -0.22665 0.60295 -0.21578 0.6092 -0.20699 C 0.61215 -0.19543 0.61337 -0.18386 0.61545 -0.17207 C 0.61615 -0.1679 0.6184 -0.15981 0.6184 -0.15981 C 0.61979 -0.14247 0.62031 -0.12096 0.62465 -0.10454 C 0.62847 -0.07401 0.62882 -0.04233 0.62309 -0.01226 C 0.62257 -0.00347 0.62153 0.01433 0.62153 0.01433 " pathEditMode="relative" ptsTypes="fffffffffffffffffffffffffffffffffffA">
                                      <p:cBhvr>
                                        <p:cTn id="1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35716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Weintraube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виногр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 flipH="1">
            <a:off x="803457" y="3571876"/>
            <a:ext cx="1968318" cy="2665412"/>
          </a:xfrm>
          <a:prstGeom prst="rect">
            <a:avLst/>
          </a:prstGeom>
        </p:spPr>
      </p:pic>
      <p:pic>
        <p:nvPicPr>
          <p:cNvPr id="4" name="Picture 13" descr="0_59fcd_18f6afb8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143248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апельс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14282" y="1000108"/>
            <a:ext cx="2983224" cy="2298697"/>
          </a:xfrm>
          <a:prstGeom prst="rect">
            <a:avLst/>
          </a:prstGeom>
        </p:spPr>
      </p:pic>
      <p:pic>
        <p:nvPicPr>
          <p:cNvPr id="12290" name="Picture 2" descr="C:\Users\Александр\Desktop\iCAJTXXC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3915786"/>
            <a:ext cx="1785950" cy="2370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319 -0.13644 C 0.02916 -0.16905 0.09895 -0.15841 0.11163 -0.15888 C 0.13628 -0.15957 0.16076 -0.16026 0.18541 -0.16096 C 0.1993 -0.16258 0.21302 -0.16535 0.22691 -0.1672 C 0.2335 -0.17136 0.23993 -0.17298 0.24704 -0.1753 C 0.24861 -0.17668 0.24982 -0.17853 0.25156 -0.17946 C 0.25347 -0.18061 0.25607 -0.17992 0.25781 -0.18154 C 0.27257 -0.19542 0.25382 -0.18593 0.26701 -0.19172 C 0.27812 -0.2116 0.26545 -0.19218 0.27621 -0.20189 C 0.27795 -0.20351 0.27899 -0.20629 0.28073 -0.20814 C 0.29097 -0.21947 0.30173 -0.22941 0.31163 -0.24098 C 0.32257 -0.25393 0.32847 -0.27081 0.34079 -0.28191 C 0.34566 -0.29463 0.35347 -0.30666 0.36232 -0.31475 C 0.36909 -0.3277 0.37448 -0.32446 0.38541 -0.3351 C 0.39305 -0.34343 0.40121 -0.35777 0.41111 -0.3617 C 0.42656 -0.37696 0.45295 -0.38436 0.47152 -0.39061 C 0.51788 -0.38852 0.50277 -0.39315 0.52691 -0.38228 C 0.53368 -0.37372 0.54236 -0.37141 0.54982 -0.36378 C 0.55729 -0.35661 0.56423 -0.34852 0.57152 -0.34135 C 0.57934 -0.33371 0.58055 -0.32146 0.58854 -0.31475 C 0.59392 -0.29532 0.59496 -0.28885 0.59774 -0.26757 C 0.59826 -0.22733 0.59791 -0.18686 0.5993 -0.14662 C 0.59948 -0.14107 0.60173 -0.13575 0.60243 -0.1302 C 0.60277 -0.12812 0.60243 -0.12627 0.60243 -0.12419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Александр\Desktop\arbuz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290"/>
            <a:ext cx="2415700" cy="2262194"/>
          </a:xfrm>
          <a:prstGeom prst="rect">
            <a:avLst/>
          </a:prstGeom>
          <a:noFill/>
        </p:spPr>
      </p:pic>
      <p:pic>
        <p:nvPicPr>
          <p:cNvPr id="4098" name="Picture 2" descr="C:\Users\Александр\Desktop\iCAFY1POJ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1571612"/>
            <a:ext cx="3238536" cy="2428902"/>
          </a:xfrm>
          <a:prstGeom prst="rect">
            <a:avLst/>
          </a:prstGeom>
          <a:noFill/>
        </p:spPr>
      </p:pic>
      <p:pic>
        <p:nvPicPr>
          <p:cNvPr id="4100" name="Picture 4" descr="C:\Users\Александр\Desktop\iCA5M4UA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286124"/>
            <a:ext cx="2214578" cy="293970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1" y="285728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Wassermelone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2.10916E-6 C 0.0059 0.0118 0.00295 0.03747 -0.00313 0.04903 C -0.00486 0.06961 -0.00938 0.08881 -0.01389 0.10847 C -0.0158 0.11702 -0.02014 0.12442 -0.02153 0.13321 C -0.02326 0.14477 -0.02465 0.15634 -0.02622 0.1679 C -0.02674 0.17206 -0.02778 0.18016 -0.02778 0.18016 C -0.02743 0.20814 -0.03559 0.32193 -0.01997 0.3728 C -0.01858 0.38391 -0.01823 0.39501 -0.01545 0.40564 C -0.01354 0.42091 -0.01129 0.4438 -0.00469 0.45699 C -0.00243 0.47757 0.00295 0.49792 0.00295 0.518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14620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Александр\Desktop\iCAQQTSQ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929066"/>
            <a:ext cx="2428892" cy="2602384"/>
          </a:xfrm>
          <a:prstGeom prst="rect">
            <a:avLst/>
          </a:prstGeom>
          <a:noFill/>
        </p:spPr>
      </p:pic>
      <p:pic>
        <p:nvPicPr>
          <p:cNvPr id="3075" name="Picture 3" descr="C:\Users\Александр\Desktop\58acaf6feebd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786190"/>
            <a:ext cx="2381250" cy="2419350"/>
          </a:xfrm>
          <a:prstGeom prst="rect">
            <a:avLst/>
          </a:prstGeom>
          <a:noFill/>
        </p:spPr>
      </p:pic>
      <p:pic>
        <p:nvPicPr>
          <p:cNvPr id="3076" name="Picture 4" descr="C:\Users\Александр\Desktop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57166"/>
            <a:ext cx="2071692" cy="20716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285728"/>
            <a:ext cx="4857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Pflaume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4.54209E-6 C -0.00382 -0.00763 -0.00903 -0.00994 -0.01389 -0.01642 C -0.01823 -0.03538 -0.02604 -0.01549 -0.0184 -0.04903 C -0.01754 -0.05249 -0.00764 -0.05596 -0.00451 -0.05735 C -0.00295 -0.05805 4.16667E-6 -0.05943 4.16667E-6 -0.05943 C 0.00885 -0.07076 0.02187 -0.07747 0.03385 -0.07978 C 0.0566 -0.09505 0.08316 -0.09805 0.10781 -0.10453 C 0.11059 -0.10707 0.11441 -0.10754 0.11701 -0.11054 C 0.12066 -0.11471 0.12274 -0.12049 0.12621 -0.12488 C 0.1283 -0.13644 0.13351 -0.14361 0.13854 -0.15356 C 0.1434 -0.16327 0.14583 -0.1746 0.15087 -0.18432 C 0.15226 -0.19958 0.15521 -0.21276 0.15851 -0.22733 C 0.16007 -0.23427 0.16059 -0.24167 0.16319 -0.24792 C 0.16979 -0.26341 0.18125 -0.27544 0.19236 -0.28469 C 0.19757 -0.29509 0.2066 -0.30018 0.21545 -0.30319 C 0.22413 -0.3092 0.22812 -0.30966 0.23854 -0.31151 C 0.28924 -0.33233 0.29896 -0.3092 0.33385 -0.30319 C 0.34149 -0.29972 0.34583 -0.29255 0.35243 -0.28677 C 0.35712 -0.27729 0.35955 -0.27012 0.36319 -0.26017 C 0.36597 -0.25277 0.37049 -0.24653 0.37396 -0.23959 C 0.375 -0.23543 0.37587 -0.2315 0.37691 -0.22733 C 0.37743 -0.22525 0.37847 -0.22132 0.37847 -0.22132 C 0.3809 -0.19264 0.38976 -0.13899 0.36927 -0.12072 C 0.36562 -0.10684 0.36458 -0.11193 0.36458 -0.09412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21442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Список используемых ресурсов: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785926"/>
            <a:ext cx="5214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http://images.yandex.ru/#!/yandsearch?text=</a:t>
            </a:r>
            <a:r>
              <a:rPr lang="ru-RU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шаблоныдляпрезентаций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stype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image&amp;lr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=65&amp;noreask=1&amp;source=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wiz&amp;uinfo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=sw-1349-sh-622-fw-0-fh-448-pd-1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786058"/>
            <a:ext cx="5143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http://mir-kartinok.ucoz.ru/forum/2-5-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1http://yandex.ru/</a:t>
            </a:r>
            <a:r>
              <a:rPr lang="en-US" dirty="0" err="1" smtClean="0"/>
              <a:t>yandsearch?text</a:t>
            </a:r>
            <a:r>
              <a:rPr lang="en-US" dirty="0" smtClean="0"/>
              <a:t>=%D0%B0%D0%BD%D0%B8%D0%BC%D0%B0%D1%88%D0%BA%D0%B8+%D1%84%D1%80%D1%83%D0%BA%D1%82%D1%8B+%D0%B8+%D0%BE%D0%B2%D0%BE%D1%89%D0%B8&amp;lr=65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143512"/>
            <a:ext cx="5357834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FF"/>
                </a:solidFill>
              </a:rPr>
              <a:t>Тренажёр подготовила учитель немецкого языка</a:t>
            </a:r>
          </a:p>
          <a:p>
            <a:r>
              <a:rPr lang="ru-RU" dirty="0" smtClean="0">
                <a:solidFill>
                  <a:srgbClr val="3333FF"/>
                </a:solidFill>
              </a:rPr>
              <a:t> МКОУ 2-Петропавловской СОШ</a:t>
            </a:r>
          </a:p>
          <a:p>
            <a:r>
              <a:rPr lang="ru-RU" dirty="0" smtClean="0">
                <a:solidFill>
                  <a:srgbClr val="3333FF"/>
                </a:solidFill>
              </a:rPr>
              <a:t>Зайцева Эльвира Александровна</a:t>
            </a:r>
            <a:endParaRPr lang="ru-RU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0_64dd2_d18dff5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857628"/>
            <a:ext cx="1662112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43108" y="242886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    </a:t>
            </a:r>
            <a:endParaRPr lang="ru-RU" sz="2800" dirty="0"/>
          </a:p>
        </p:txBody>
      </p:sp>
      <p:pic>
        <p:nvPicPr>
          <p:cNvPr id="1026" name="Picture 2" descr="C:\Users\Александр\Desktop\arbuz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71546"/>
            <a:ext cx="2415700" cy="2262194"/>
          </a:xfrm>
          <a:prstGeom prst="rect">
            <a:avLst/>
          </a:prstGeom>
          <a:noFill/>
        </p:spPr>
      </p:pic>
      <p:pic>
        <p:nvPicPr>
          <p:cNvPr id="10" name="Picture 3" descr="C:\Users\Александр\Desktop\58acaf6feebd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3929066"/>
            <a:ext cx="2381250" cy="24193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14678" y="428605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Apfel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3" descr="0_59fcd_18f6afb8_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3691E-6 C 0.00764 -0.01618 0.0217 -0.02405 0.03368 -0.03284 C 0.04705 -0.04255 0.06319 -0.06406 0.07691 -0.06961 C 0.09184 -0.09042 0.11267 -0.10175 0.13368 -0.10661 C 0.14496 -0.11401 0.17621 -0.1191 0.19062 -0.12095 C 0.19774 -0.12581 0.20434 -0.12719 0.21215 -0.12904 C 0.21944 -0.1339 0.22725 -0.13667 0.23524 -0.13945 C 0.24236 -0.14546 0.25052 -0.14593 0.25833 -0.14963 C 0.27014 -0.16535 0.25521 -0.14616 0.2691 -0.16188 C 0.27378 -0.1672 0.27708 -0.17437 0.28142 -0.18038 C 0.28316 -0.18709 0.28906 -0.19889 0.28906 -0.19889 C 0.2993 -0.25185 0.28698 -0.18547 0.29219 -0.34227 C 0.29236 -0.34828 0.30347 -0.35568 0.30451 -0.35661 C 0.31736 -0.36794 0.33698 -0.37002 0.35225 -0.37511 C 0.39531 -0.37442 0.43837 -0.37465 0.48142 -0.37303 C 0.49635 -0.37257 0.52604 -0.36887 0.52604 -0.36887 C 0.53316 -0.36679 0.54045 -0.3654 0.54757 -0.36285 C 0.55538 -0.36008 0.56285 -0.35499 0.57066 -0.35245 C 0.57691 -0.35037 0.58489 -0.34828 0.59062 -0.34435 C 0.61007 -0.33117 0.59271 -0.33903 0.60451 -0.33418 C 0.60937 -0.3277 0.61302 -0.32215 0.61528 -0.31359 C 0.61701 -0.29995 0.62083 -0.28977 0.62448 -0.27659 C 0.62639 -0.26919 0.62725 -0.26272 0.63073 -0.25624 C 0.6335 -0.23496 0.63767 -0.21346 0.64149 -0.19264 C 0.64201 -0.1857 0.64236 -0.17877 0.64305 -0.17206 C 0.64323 -0.16998 0.6441 -0.16813 0.64444 -0.16605 C 0.64566 -0.15795 0.64757 -0.14153 0.64757 -0.14153 C 0.64705 -0.11956 0.64722 -0.09759 0.646 -0.07585 C 0.64531 -0.06313 0.63785 -0.04024 0.63524 -0.02659 C 0.63264 0.00394 0.63264 0.03423 0.63993 0.0636 C 0.64045 0.06915 0.64149 0.08002 0.64149 0.08002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андр\Desktop\a67e0dac9f8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496"/>
            <a:ext cx="2381250" cy="3419475"/>
          </a:xfrm>
          <a:prstGeom prst="rect">
            <a:avLst/>
          </a:prstGeom>
          <a:noFill/>
        </p:spPr>
      </p:pic>
      <p:pic>
        <p:nvPicPr>
          <p:cNvPr id="2" name="Picture 2" descr="C:\Users\Александр\Desktop\iCAMZK1T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04"/>
            <a:ext cx="1609733" cy="2136814"/>
          </a:xfrm>
          <a:prstGeom prst="rect">
            <a:avLst/>
          </a:prstGeom>
          <a:noFill/>
        </p:spPr>
      </p:pic>
      <p:pic>
        <p:nvPicPr>
          <p:cNvPr id="5" name="Picture 3" descr="C:\Users\Александр\Desktop\iCA3TN2S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00570"/>
            <a:ext cx="1714512" cy="2143140"/>
          </a:xfrm>
          <a:prstGeom prst="rect">
            <a:avLst/>
          </a:prstGeom>
          <a:noFill/>
        </p:spPr>
      </p:pic>
      <p:pic>
        <p:nvPicPr>
          <p:cNvPr id="6" name="Picture 13" descr="0_59fcd_18f6afb8_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86117" y="571481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Gurke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295 0.16096 C -0.00173 0.1716 -3.33333E-6 0.18177 0.00313 0.19172 C 0.00695 0.20397 0.02552 0.22247 0.03559 0.22664 C 0.04063 0.22872 0.04584 0.22895 0.05087 0.2308 C 0.06476 0.23635 0.07674 0.24236 0.09098 0.24514 C 0.10643 0.25508 0.11927 0.24375 0.13403 0.23889 C 0.13559 0.23751 0.13681 0.23566 0.13855 0.23473 C 0.14045 0.23358 0.14323 0.23473 0.1448 0.23288 C 0.14757 0.22964 0.14879 0.22456 0.15087 0.22039 C 0.15209 0.21808 0.15417 0.21669 0.15556 0.21438 C 0.15903 0.20883 0.16268 0.20027 0.16476 0.1938 C 0.16754 0.18547 0.1691 0.17715 0.1724 0.16928 C 0.17431 0.16489 0.17865 0.15703 0.17865 0.15703 C 0.18108 0.14384 0.1941 0.11517 0.20469 0.10985 C 0.20712 0.10869 0.2099 0.10846 0.2125 0.10777 C 0.24098 0.10938 0.24896 0.09597 0.25556 0.1221 C 0.25469 0.15356 0.25886 0.20097 0.2448 0.2308 C 0.24532 0.24722 0.24098 0.29185 0.26007 0.29833 C 0.26684 0.31082 0.27188 0.31984 0.28316 0.32493 C 0.28993 0.33395 0.29601 0.33441 0.30469 0.33718 C 0.31893 0.34181 0.3316 0.34736 0.34636 0.34967 C 0.35348 0.34898 0.36094 0.35037 0.36789 0.34759 C 0.37223 0.34597 0.37865 0.33718 0.37865 0.33718 C 0.3823 0.32955 0.38611 0.32308 0.39098 0.31683 C 0.39462 0.30712 0.39514 0.29787 0.40174 0.29232 C 0.40712 0.2678 0.41164 0.24421 0.41389 0.21854 C 0.41754 0.17738 0.41754 0.14801 0.44775 0.12835 C 0.45243 0.1221 0.4573 0.11586 0.4632 0.11193 C 0.46771 0.10892 0.47049 0.10985 0.47552 0.10777 C 0.48212 0.10499 0.48924 0.10175 0.49549 0.09759 C 0.50365 0.09828 0.51198 0.09805 0.52014 0.09967 C 0.52292 0.10013 0.52518 0.10245 0.52778 0.1036 C 0.53438 0.10638 0.5415 0.108 0.54775 0.11193 C 0.55313 0.1154 0.55764 0.11956 0.5632 0.1221 C 0.56598 0.1258 0.5698 0.12835 0.5724 0.13228 C 0.58282 0.14777 0.58907 0.16836 0.59393 0.18778 C 0.5974 0.21924 0.59427 0.25092 0.60018 0.28191 C 0.6007 0.30642 0.60174 0.33117 0.60174 0.35568 C 0.60174 0.41142 0.59358 0.40333 0.61094 0.43778 C 0.61146 0.44264 0.61285 0.45652 0.61389 0.4623 C 0.61424 0.46438 0.61545 0.46854 0.61545 0.46854 " pathEditMode="relative" ptsTypes="fffffffffffffffffffffffffffff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андр\Desktop\iCAE8MPC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2518165"/>
            <a:ext cx="2166946" cy="1625210"/>
          </a:xfrm>
          <a:prstGeom prst="rect">
            <a:avLst/>
          </a:prstGeom>
          <a:noFill/>
        </p:spPr>
      </p:pic>
      <p:pic>
        <p:nvPicPr>
          <p:cNvPr id="1027" name="Picture 3" descr="C:\Users\Александр\Desktop\iCAJTXX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908072"/>
            <a:ext cx="1576391" cy="2092554"/>
          </a:xfrm>
          <a:prstGeom prst="rect">
            <a:avLst/>
          </a:prstGeom>
          <a:noFill/>
        </p:spPr>
      </p:pic>
      <p:pic>
        <p:nvPicPr>
          <p:cNvPr id="1028" name="Picture 4" descr="C:\Users\Александр\Desktop\iCALPQ4R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480" y="4146920"/>
            <a:ext cx="2143140" cy="1996714"/>
          </a:xfrm>
          <a:prstGeom prst="rect">
            <a:avLst/>
          </a:prstGeom>
          <a:noFill/>
        </p:spPr>
      </p:pic>
      <p:pic>
        <p:nvPicPr>
          <p:cNvPr id="5" name="Picture 13" descr="0_59fcd_18f6afb8_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10" y="428604"/>
            <a:ext cx="8189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Der</a:t>
            </a:r>
            <a:r>
              <a:rPr lang="en-US" sz="7200" dirty="0" smtClean="0"/>
              <a:t> </a:t>
            </a:r>
            <a:r>
              <a:rPr lang="en-US" sz="7200" dirty="0" err="1" smtClean="0"/>
              <a:t>Pfirsich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51711E-6 C -0.00989 -0.00463 -0.01232 -0.00393 -0.0184 -0.01642 C -0.01979 -0.0259 -0.02066 -0.03122 -0.02465 -0.03909 C -0.02986 -0.06568 -0.03073 -0.0895 -0.02621 -0.11887 C -0.02552 -0.12373 -0.01684 -0.1272 -0.01684 -0.1272 C -0.01267 -0.14547 0.01823 -0.14524 0.03073 -0.14755 C 0.07813 -0.15611 0.12622 -0.16698 0.17379 -0.17021 C 0.18212 -0.17299 0.19028 -0.17761 0.19844 -0.18039 C 0.20608 -0.18293 0.21389 -0.18409 0.22153 -0.18663 C 0.23195 -0.1901 0.24167 -0.19612 0.25226 -0.19889 C 0.29028 -0.19727 0.32483 -0.19403 0.36302 -0.19265 C 0.38837 -0.19057 0.41337 -0.18525 0.43854 -0.18039 C 0.45156 -0.17438 0.46858 -0.17438 0.4816 -0.1723 C 0.5033 -0.1686 0.52431 -0.16605 0.54618 -0.16397 C 0.59132 -0.16466 0.6382 -0.15819 0.68316 -0.17021 C 0.69879 -0.17877 0.71511 -0.18386 0.73073 -0.19265 C 0.7382 -0.19681 0.74115 -0.20097 0.74931 -0.20305 C 0.75087 -0.20444 0.75226 -0.20583 0.75382 -0.20699 C 0.7559 -0.2086 0.75816 -0.20953 0.76007 -0.21115 C 0.76372 -0.21439 0.77084 -0.22132 0.77084 -0.22132 C 0.77813 -0.23613 0.77431 -0.23034 0.7816 -0.23983 C 0.78108 -0.2611 0.78316 -0.28261 0.78004 -0.30342 C 0.77899 -0.31059 0.77084 -0.31152 0.76615 -0.31568 C 0.76441 -0.3173 0.76354 -0.32054 0.76163 -0.32193 C 0.75695 -0.32563 0.75122 -0.32586 0.74618 -0.32794 C 0.74445 -0.32863 0.74323 -0.33118 0.74149 -0.3321 C 0.73351 -0.3365 0.72518 -0.33696 0.71702 -0.3402 C 0.70469 -0.3513 0.67952 -0.358 0.66459 -0.36078 C 0.65261 -0.37188 0.66337 -0.36332 0.63386 -0.36702 C 0.62986 -0.36749 0.62136 -0.37165 0.6184 -0.37304 C 0.60209 -0.37234 0.58559 -0.37257 0.56927 -0.37095 C 0.56146 -0.37026 0.55399 -0.3661 0.54618 -0.36494 C 0.54306 -0.36355 0.53976 -0.36309 0.53698 -0.36078 C 0.52952 -0.3543 0.52518 -0.34922 0.51702 -0.34644 C 0.51042 -0.34066 0.50347 -0.3358 0.49688 -0.33002 C 0.49149 -0.32031 0.48646 -0.31129 0.4816 -0.30134 C 0.48056 -0.29926 0.47952 -0.29718 0.47847 -0.2951 C 0.47743 -0.29302 0.47535 -0.28909 0.47535 -0.28909 C 0.47396 -0.28007 0.47136 -0.27475 0.46927 -0.26642 C 0.46493 -0.22687 0.46042 -0.18363 0.47084 -0.1457 C 0.47969 -0.11332 0.49913 -0.08742 0.51702 -0.0636 C 0.52274 -0.05597 0.53056 -0.05134 0.53698 -0.0451 C 0.54531 -0.037 0.54931 -0.03007 0.56007 -0.02683 C 0.56893 -0.01781 0.58056 -0.01619 0.58924 -0.00625 C 0.59531 0.00046 0.60035 0.01226 0.60469 0.02035 C 0.60573 0.02243 0.60712 0.02428 0.60764 0.02659 C 0.60816 0.02868 0.60834 0.03076 0.6092 0.03261 C 0.61042 0.03515 0.6125 0.03654 0.61389 0.03885 C 0.61563 0.04209 0.61684 0.04579 0.6184 0.04903 C 0.62049 0.05319 0.62465 0.06128 0.62465 0.06128 C 0.62639 0.06799 0.63229 0.07979 0.63229 0.07979 C 0.63386 0.08834 0.63681 0.0969 0.63993 0.10453 C 0.64167 0.10893 0.64497 0.11216 0.64618 0.11679 C 0.65 0.13159 0.64844 0.12488 0.65087 0.13714 C 0.65035 0.15055 0.65417 0.18756 0.64149 0.19866 C 0.63906 0.20814 0.63993 0.20282 0.63993 0.21508 " pathEditMode="relative" ptsTypes="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428868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Александр\Desktop\iCA1SCFP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28604"/>
            <a:ext cx="2357454" cy="2055919"/>
          </a:xfrm>
          <a:prstGeom prst="rect">
            <a:avLst/>
          </a:prstGeom>
          <a:noFill/>
        </p:spPr>
      </p:pic>
      <p:pic>
        <p:nvPicPr>
          <p:cNvPr id="5123" name="Picture 3" descr="C:\Users\Александр\Desktop\iCAIN2JC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000504"/>
            <a:ext cx="2738919" cy="1928816"/>
          </a:xfrm>
          <a:prstGeom prst="rect">
            <a:avLst/>
          </a:prstGeom>
          <a:noFill/>
        </p:spPr>
      </p:pic>
      <p:pic>
        <p:nvPicPr>
          <p:cNvPr id="7" name="Picture 6" descr="бакл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143504" y="2714620"/>
            <a:ext cx="3035268" cy="346551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35716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Kohl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6.11111E-6 -2.09066E-6 C 0.00904 0.00787 0.00556 0.01342 0.00782 0.02868 C 0.01112 0.05065 0.01581 0.07355 0.02171 0.09436 C 0.02345 0.10662 0.02727 0.12281 0.03247 0.13321 C 0.03421 0.14547 0.03786 0.16189 0.04324 0.17207 C 0.04654 0.18664 0.05487 0.19866 0.05852 0.21323 C 0.06147 0.22503 0.05921 0.23035 0.06633 0.23983 C 0.06841 0.25579 0.07379 0.27128 0.07709 0.28701 C 0.07761 0.28978 0.07796 0.29256 0.07848 0.2951 C 0.07935 0.29926 0.08161 0.30736 0.08161 0.30736 C 0.08334 0.32054 0.08543 0.33326 0.08786 0.34644 C 0.08733 0.35939 0.08716 0.37234 0.08629 0.3853 C 0.08577 0.39362 0.08161 0.39987 0.08004 0.40773 C 0.07935 0.4112 0.08004 0.41536 0.07848 0.41814 C 0.07466 0.42507 0.06477 0.43641 0.06477 0.43641 C 0.06095 0.4519 0.04897 0.45491 0.04011 0.46323 C 0.03838 0.46485 0.03733 0.46786 0.03543 0.46925 C 0.03317 0.47086 0.03039 0.47063 0.02779 0.47133 C 0.02084 0.48058 0.01216 0.48382 0.00313 0.48775 C -0.00815 0.49815 -0.01284 0.5 -0.0276 0.50209 C -0.0394 0.5074 -0.0493 0.50902 -0.06145 0.51226 C -0.09999 0.51018 -0.09773 0.52036 -0.11371 0.49191 C -0.11527 0.4859 -0.1151 0.47919 -0.11683 0.47341 C -0.11822 0.46878 -0.121 0.46531 -0.12291 0.46115 C -0.12621 0.45398 -0.12864 0.44427 -0.13072 0.43641 C -0.13402 0.42322 -0.1335 0.40888 -0.1368 0.39547 C -0.13628 0.34691 -0.13662 0.29857 -0.13523 0.25 C -0.13506 0.24561 -0.13298 0.24191 -0.13228 0.23775 C -0.12951 0.21832 -0.12846 0.19797 -0.12603 0.17831 C -0.1269 0.15426 -0.12152 0.14177 -0.13072 0.12697 C -0.13506 0.12003 -0.14096 0.11656 -0.146 0.11055 C -0.14982 0.10592 -0.15676 0.09621 -0.15676 0.09621 C -0.16058 0.08141 -0.15537 0.09968 -0.16145 0.08395 C -0.16405 0.07702 -0.16423 0.07031 -0.16753 0.0636 C -0.16892 0.05296 -0.16944 0.04556 -0.17378 0.03678 C -0.17638 0.01619 -0.18523 -0.01087 -0.19999 -0.02058 C -0.20138 -0.02914 -0.20312 -0.03515 -0.20607 -0.04301 C -0.20954 -0.06198 -0.20451 -0.03954 -0.21371 -0.06151 C -0.21475 -0.06406 -0.21405 -0.06729 -0.21527 -0.06961 C -0.21735 -0.07354 -0.22048 -0.07631 -0.22291 -0.08001 C -0.22829 -0.08788 -0.23315 -0.09643 -0.23836 -0.10453 C -0.24582 -0.11609 -0.24183 -0.11771 -0.25381 -0.12095 C -0.26405 -0.11956 -0.2743 -0.11864 -0.28454 -0.11679 C -0.30329 -0.11355 -0.31544 -0.08186 -0.32447 -0.06359 C -0.32499 -0.06082 -0.32499 -0.05781 -0.32603 -0.05527 C -0.32725 -0.05226 -0.3302 -0.05041 -0.33072 -0.04717 C -0.33228 -0.03792 -0.33176 -0.02798 -0.33228 -0.0185 C -0.33176 0.00347 -0.33159 0.02521 -0.33072 0.04718 C -0.32985 0.068 -0.32065 0.08881 -0.31683 0.1087 C -0.31492 0.13298 -0.3118 0.14894 -0.31527 0.17207 C -0.31666 0.18109 -0.32621 0.18594 -0.33072 0.19057 C -0.33801 0.1982 -0.34148 0.20167 -0.35069 0.20491 C -0.3552 0.20444 -0.36996 0.20722 -0.37534 0.19866 C -0.38003 0.19126 -0.38003 0.17877 -0.38142 0.16999 C -0.38593 0.142 -0.3868 0.14362 -0.39062 0.11471 C -0.39392 0.09043 -0.39027 0.10569 -0.39374 0.09228 C -0.39635 0.07216 -0.3986 0.04233 -0.40607 0.02452 C -0.4177 -0.00277 -0.4368 -0.01873 -0.45832 -0.02867 C -0.49478 -0.02775 -0.53142 -0.03399 -0.56614 -0.0185 C -0.57846 -0.00208 -0.58159 0.00879 -0.58923 0.02868 C -0.59201 0.04395 -0.59565 0.05851 -0.59843 0.07378 C -0.59947 0.09852 -0.60364 0.1316 -0.59687 0.15565 C -0.59357 0.16721 -0.59148 0.17345 -0.58923 0.18641 C -0.58853 0.19057 -0.5861 0.19866 -0.5861 0.19866 C -0.58662 0.20884 -0.5868 0.21925 -0.58767 0.22942 C -0.58784 0.2315 -0.58905 0.23358 -0.58923 0.23567 C -0.58992 0.24237 -0.5894 0.24954 -0.59062 0.25625 C -0.59096 0.25856 -0.59374 0.26226 -0.59374 0.26226 " pathEditMode="relative" ptsTypes="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Александр\Desktop\iCAC1RB9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370" y="785794"/>
            <a:ext cx="1506866" cy="2000264"/>
          </a:xfrm>
          <a:prstGeom prst="rect">
            <a:avLst/>
          </a:prstGeom>
          <a:noFill/>
        </p:spPr>
      </p:pic>
      <p:pic>
        <p:nvPicPr>
          <p:cNvPr id="4" name="Picture 6" descr="капуста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00034" y="3292475"/>
            <a:ext cx="4467223" cy="33511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14546" y="357166"/>
            <a:ext cx="5275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Tomate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Александр\Desktop\iCAR9XW4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714346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05556E-6 -8.45513E-6 C 0.00972 -0.0192 0.03732 -0.00694 0.0493 -0.00625 C 0.05833 0.00208 0.05833 0.01364 0.06163 0.02659 C 0.06076 0.05735 0.06336 0.09389 0.05225 0.1228 C 0.0486 0.15078 0.04739 0.17183 0.05086 0.20282 C 0.05156 0.20975 0.06336 0.22363 0.06614 0.22733 C 0.07812 0.24329 0.08229 0.25208 0.09999 0.25809 C 0.12343 0.25716 0.14461 0.2685 0.16006 0.24791 C 0.16701 0.22895 0.16492 0.23751 0.1677 0.2234 C 0.16996 0.19888 0.1677 0.17368 0.17239 0.14962 C 0.17291 0.13945 0.17308 0.12904 0.17378 0.11887 C 0.17482 0.10453 0.17933 0.09065 0.18315 0.0777 C 0.18628 0.06706 0.18767 0.05573 0.19079 0.04509 C 0.19513 0.03075 0.19878 0.01364 0.21076 0.00809 C 0.221 0.01017 0.2236 0.01271 0.23229 0.01826 C 0.23281 0.02035 0.23263 0.02289 0.23385 0.02451 C 0.23506 0.02613 0.23767 0.02474 0.23854 0.02659 C 0.2427 0.03445 0.24183 0.04486 0.24617 0.05319 C 0.2467 0.05527 0.24704 0.05758 0.24774 0.05943 C 0.2486 0.06151 0.25017 0.06313 0.25086 0.06544 C 0.25173 0.06868 0.25156 0.07238 0.25225 0.07585 C 0.25451 0.08649 0.25781 0.09875 0.26163 0.10846 C 0.26649 0.13875 0.26267 0.19518 0.28923 0.20698 C 0.31475 0.20582 0.33975 0.20027 0.36458 0.20698 C 0.36857 0.20952 0.37308 0.21045 0.3769 0.21299 C 0.37916 0.21461 0.38055 0.21854 0.38315 0.21924 C 0.38854 0.22085 0.42048 0.22409 0.43072 0.22525 C 0.45433 0.23311 0.43107 0.2264 0.46163 0.23149 C 0.47031 0.23288 0.47881 0.23774 0.48767 0.23959 C 0.49652 0.24144 0.51388 0.24791 0.51388 0.24791 C 0.51996 0.25277 0.52482 0.25393 0.53072 0.25809 C 0.53558 0.26133 0.54183 0.26572 0.54617 0.27035 C 0.54791 0.2722 0.54895 0.27497 0.55086 0.27659 C 0.55364 0.27913 0.55729 0.28029 0.56006 0.28283 C 0.56336 0.29555 0.56336 0.29949 0.57083 0.30943 C 0.57551 0.32724 0.57829 0.34551 0.58454 0.36262 C 0.58558 0.37349 0.58645 0.3869 0.58923 0.39754 C 0.59183 0.40795 0.596 0.41743 0.59843 0.4283 C 0.60121 0.44125 0.60295 0.45443 0.60624 0.46715 C 0.60798 0.50138 0.60416 0.49213 0.61996 0.50601 C 0.6243 0.5148 0.62968 0.52058 0.63229 0.53075 C 0.63124 0.54347 0.6302 0.55018 0.62777 0.56151 C 0.62951 0.57122 0.62795 0.57469 0.63541 0.5777 C 0.64079 0.58811 0.63871 0.58071 0.63385 0.5962 C 0.63263 0.60013 0.63072 0.60869 0.63072 0.60869 C 0.6342 0.61517 0.63263 0.61308 0.63541 0.61655 " pathEditMode="relative" ptsTypes="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5618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Kartoffel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kartofel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636"/>
            <a:ext cx="2016125" cy="1230313"/>
          </a:xfrm>
          <a:prstGeom prst="rect">
            <a:avLst/>
          </a:prstGeom>
          <a:noFill/>
        </p:spPr>
      </p:pic>
      <p:pic>
        <p:nvPicPr>
          <p:cNvPr id="6" name="Picture 13" descr="0_59fcd_18f6afb8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000240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перец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57158" y="4071942"/>
            <a:ext cx="3014140" cy="2212975"/>
          </a:xfrm>
          <a:prstGeom prst="rect">
            <a:avLst/>
          </a:prstGeom>
          <a:noFill/>
        </p:spPr>
      </p:pic>
      <p:pic>
        <p:nvPicPr>
          <p:cNvPr id="11266" name="Picture 2" descr="C:\Users\Александр\Desktop\iCAQQTSQ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2000240"/>
            <a:ext cx="1571636" cy="1683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6.99352E-6 C 0.00052 -0.03538 -0.00833 -0.1221 0.01858 -0.15795 C 0.0243 -0.17969 0.03316 -0.20143 0.04167 -0.22132 C 0.04739 -0.23496 0.04236 -0.22409 0.04618 -0.23774 C 0.04983 -0.25069 0.05694 -0.26179 0.06319 -0.27266 C 0.08455 -0.30989 0.0592 -0.27613 0.07396 -0.29509 C 0.07882 -0.30874 0.08351 -0.31082 0.0908 -0.32377 C 0.09844 -0.33741 0.10833 -0.36239 0.11858 -0.37095 C 0.12708 -0.38875 0.11562 -0.36771 0.12621 -0.37927 C 0.14653 -0.40147 0.13264 -0.39407 0.14462 -0.39962 C 0.1467 -0.40171 0.14896 -0.40332 0.15087 -0.40587 C 0.1526 -0.40818 0.15347 -0.41188 0.15538 -0.41396 C 0.17344 -0.43455 0.1493 -0.39986 0.16771 -0.42437 C 0.16892 -0.42599 0.16944 -0.429 0.17083 -0.43038 C 0.17239 -0.432 0.18264 -0.43431 0.18316 -0.43455 C 0.18924 -0.44657 0.18246 -0.4357 0.19392 -0.44472 C 0.20538 -0.45374 0.20382 -0.45513 0.21545 -0.45906 C 0.22361 -0.46623 0.23264 -0.46345 0.24167 -0.46739 C 0.25625 -0.4653 0.26094 -0.46577 0.27083 -0.45305 C 0.27205 -0.44449 0.27396 -0.43663 0.27552 -0.4283 C 0.27604 -0.41951 0.27604 -0.41049 0.27691 -0.40171 C 0.27778 -0.39199 0.28316 -0.38274 0.28316 -0.37303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86124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Александр\Desktop\iCAKFJTG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43088"/>
            <a:ext cx="2714644" cy="2300546"/>
          </a:xfrm>
          <a:prstGeom prst="rect">
            <a:avLst/>
          </a:prstGeom>
          <a:noFill/>
        </p:spPr>
      </p:pic>
      <p:pic>
        <p:nvPicPr>
          <p:cNvPr id="4" name="Picture 4" descr="CAXY1ZQY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463" y="1628775"/>
            <a:ext cx="1831975" cy="1314450"/>
          </a:xfrm>
          <a:prstGeom prst="rect">
            <a:avLst/>
          </a:prstGeom>
          <a:noFill/>
        </p:spPr>
      </p:pic>
      <p:pic>
        <p:nvPicPr>
          <p:cNvPr id="7171" name="Picture 3" descr="C:\Users\Александр\Desktop\iCAE8MPC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1071546"/>
            <a:ext cx="1905000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478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Melone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74 -0.16999 C 0.00347 -0.18594 0.00399 -0.18548 0.01094 -0.19658 C 0.01215 -0.19843 0.01267 -0.20098 0.01406 -0.20259 C 0.01528 -0.20398 0.01719 -0.20375 0.01858 -0.20468 C 0.02188 -0.20722 0.02795 -0.213 0.02795 -0.213 C 0.0316 -0.22803 0.03385 -0.24839 0.04635 -0.25394 C 0.04792 -0.25602 0.04913 -0.25856 0.05104 -0.26018 C 0.05243 -0.26134 0.05434 -0.26064 0.05556 -0.26203 C 0.06337 -0.27036 0.05365 -0.26689 0.06319 -0.27244 C 0.07378 -0.27845 0.08611 -0.27984 0.09705 -0.28469 C 0.09948 -0.28585 0.10503 -0.29256 0.10642 -0.29487 C 0.10868 -0.2988 0.1125 -0.30713 0.1125 -0.30713 C 0.11493 -0.31661 0.11736 -0.3247 0.12014 -0.33395 C 0.12205 -0.34066 0.12274 -0.34783 0.12483 -0.35431 C 0.13229 -0.37743 0.12344 -0.34112 0.1309 -0.36864 C 0.1342 -0.38044 0.13681 -0.38668 0.14323 -0.39524 C 0.14618 -0.40727 0.14253 -0.3964 0.15104 -0.40773 C 0.15729 -0.41605 0.16215 -0.42715 0.16944 -0.43432 C 0.17639 -0.44126 0.1842 -0.44728 0.19097 -0.45468 C 0.19913 -0.46346 0.19184 -0.4593 0.20017 -0.463 C 0.22413 -0.48613 0.26042 -0.48173 0.28785 -0.48335 C 0.33715 -0.4815 0.33438 -0.48682 0.36788 -0.46508 C 0.3783 -0.45121 0.36649 -0.46485 0.37865 -0.45676 C 0.38455 -0.45283 0.38785 -0.44728 0.3941 -0.4445 C 0.40365 -0.43571 0.41198 -0.42646 0.42309 -0.42207 C 0.42865 -0.41698 0.43194 -0.4142 0.43715 -0.40958 C 0.43872 -0.40819 0.44167 -0.40565 0.44167 -0.40565 C 0.45712 -0.37859 0.44601 -0.39778 0.45399 -0.37489 C 0.45573 -0.3698 0.45851 -0.36564 0.46024 -0.36055 C 0.46354 -0.35107 0.46372 -0.34413 0.46788 -0.3358 C 0.47066 -0.321 0.47205 -0.30158 0.47865 -0.28886 C 0.48264 -0.26781 0.48507 -0.24677 0.49236 -0.22734 C 0.49566 -0.21069 0.49965 -0.19566 0.50486 -0.18016 C 0.50781 -0.17114 0.50747 -0.16027 0.51094 -0.15148 C 0.51823 -0.13252 0.50938 -0.16328 0.51719 -0.13298 C 0.5184 -0.12766 0.52014 -0.11656 0.52014 -0.11656 C 0.51962 -0.10084 0.5184 -0.06938 0.5184 -0.06938 " pathEditMode="relative" ptsTypes="ffffffffffffffffffffffffffffffffffffA"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_59fcd_18f6afb8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071942"/>
            <a:ext cx="2843212" cy="24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Александр\Desktop\iCALPQ4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9896" y="500042"/>
            <a:ext cx="2070273" cy="1928826"/>
          </a:xfrm>
          <a:prstGeom prst="rect">
            <a:avLst/>
          </a:prstGeom>
          <a:noFill/>
        </p:spPr>
      </p:pic>
      <p:pic>
        <p:nvPicPr>
          <p:cNvPr id="4" name="Picture 6" descr="вишня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35588" y="3643314"/>
            <a:ext cx="2937359" cy="2890832"/>
          </a:xfrm>
          <a:prstGeom prst="rect">
            <a:avLst/>
          </a:prstGeom>
        </p:spPr>
      </p:pic>
      <p:pic>
        <p:nvPicPr>
          <p:cNvPr id="5" name="Picture 6" descr="банан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57158" y="785794"/>
            <a:ext cx="2452683" cy="3274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488" y="785794"/>
            <a:ext cx="3801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Birne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-1.47086E-6 C -0.00069 0.01549 -4.72222E-6 0.04325 -0.00607 0.05944 C -0.00781 0.06383 -0.00902 0.06938 -0.01232 0.07169 C -0.01892 0.07632 -0.02343 0.07794 -0.03073 0.07979 C -0.0434 0.09112 -0.05954 0.08464 -0.07378 0.07979 C -0.08316 0.07192 -0.09687 0.07123 -0.10764 0.06961 C -0.11718 0.06545 -0.12743 0.06568 -0.13698 0.06152 C -0.17291 0.06267 -0.20295 0.06383 -0.23698 0.06961 C -0.24357 0.07262 -0.25034 0.07285 -0.25694 0.07586 C -0.26267 0.08349 -0.26979 0.08534 -0.27691 0.09019 C -0.27899 0.09436 -0.28229 0.09759 -0.28298 0.10245 C -0.28368 0.10823 -0.28489 0.12188 -0.28767 0.12697 C -0.29045 0.13205 -0.29774 0.145 -0.3 0.15171 C -0.30816 0.17507 -0.29895 0.15541 -0.30607 0.16998 C -0.31007 0.19149 -0.30468 0.16489 -0.31076 0.1864 C -0.31336 0.19542 -0.31354 0.20421 -0.31684 0.213 C -0.32048 0.23751 -0.33402 0.25532 -0.33993 0.27868 C -0.34531 0.34297 -0.33611 0.22803 -0.34305 0.40171 C -0.34323 0.40611 -0.34618 0.41397 -0.34618 0.41397 C -0.34757 0.43131 -0.35069 0.44542 -0.35538 0.46115 C -0.35694 0.47618 -0.36024 0.48913 -0.36614 0.50208 C -0.37257 0.53562 -0.39739 0.54163 -0.41996 0.5451 C -0.42135 0.55088 -0.42586 0.56776 -0.4184 0.56776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69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Алина</cp:lastModifiedBy>
  <cp:revision>30</cp:revision>
  <dcterms:created xsi:type="dcterms:W3CDTF">2013-04-05T12:35:50Z</dcterms:created>
  <dcterms:modified xsi:type="dcterms:W3CDTF">2015-10-14T18:25:44Z</dcterms:modified>
</cp:coreProperties>
</file>