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39D-B26D-4DB2-BD2C-5199192A09E6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7E66-09F4-4E5F-B903-327433D14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39D-B26D-4DB2-BD2C-5199192A09E6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7E66-09F4-4E5F-B903-327433D14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39D-B26D-4DB2-BD2C-5199192A09E6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7E66-09F4-4E5F-B903-327433D14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39D-B26D-4DB2-BD2C-5199192A09E6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7E66-09F4-4E5F-B903-327433D14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39D-B26D-4DB2-BD2C-5199192A09E6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7E66-09F4-4E5F-B903-327433D14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39D-B26D-4DB2-BD2C-5199192A09E6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7E66-09F4-4E5F-B903-327433D14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39D-B26D-4DB2-BD2C-5199192A09E6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7E66-09F4-4E5F-B903-327433D14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39D-B26D-4DB2-BD2C-5199192A09E6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7E66-09F4-4E5F-B903-327433D14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39D-B26D-4DB2-BD2C-5199192A09E6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7E66-09F4-4E5F-B903-327433D14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39D-B26D-4DB2-BD2C-5199192A09E6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7E66-09F4-4E5F-B903-327433D14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539D-B26D-4DB2-BD2C-5199192A09E6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7E66-09F4-4E5F-B903-327433D14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8539D-B26D-4DB2-BD2C-5199192A09E6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7E66-09F4-4E5F-B903-327433D14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.HOME-CCF3DFD3C5\&#1052;&#1086;&#1080;%20&#1076;&#1086;&#1082;&#1091;&#1084;&#1077;&#1085;&#1090;&#1099;\&#1053;&#1086;&#1074;&#1072;&#1103;%20&#1087;&#1072;&#1087;&#1082;&#1072;\Aleksandr_Ivanov-Polevye_Cvety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6400800" cy="8572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Полевые цветы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1028" name="Picture 4" descr="C:\Documents and Settings\User.HOME-CCF3DFD3C5\Local Settings\Temporary Internet Files\Content.IE5\2P2JY16B\MP9004337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14620"/>
            <a:ext cx="3429023" cy="25003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3504" y="2690336"/>
            <a:ext cx="3214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Сияет Марья в жёлтом сарафане,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Она - невеста, а Иван - жених,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Он в сине-фиолетовом кафтане,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дан им стебель общий на двоих.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Aleksandr_Ivanov-Polevye_Cvet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500298" y="47148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Венок из полевых цветов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Documents and Settings\User.HOME-CCF3DFD3C5\Мои документы\Полевые цветы\103305963_large_76281609_3682897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500" y="172005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8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Букет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Documents and Settings\User.HOME-CCF3DFD3C5\Мои документы\Полевые цветы\5511380019597709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3412576" cy="45259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6314" y="1643050"/>
            <a:ext cx="30003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Добежала до дому Танюшка,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Бабочка за ней влетела вслед.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 теперь стоит в зеленой кружке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Первый Таней собранный букет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Колокольчик королевский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Documents and Settings\User.HOME-CCF3DFD3C5\Мои документы\Полевые цветы\b3ea6c28860cfd8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4191000" cy="3276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6380" y="2136339"/>
            <a:ext cx="3214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Колокольчик - синий цвет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Ты открой нам свой секрет,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Почему ты не звенишь,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Хоть головкой шевелишь,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То от ветра клонишься,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То от солнца скроешься.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же будет, если мы сорвём цветы?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Documents and Settings\User.HOME-CCF3DFD3C5\Мои документы\Полевые цветы\clip_image0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95450" y="1943894"/>
            <a:ext cx="5753100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Ромашковое поле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Documents and Settings\User.HOME-CCF3DFD3C5\Мои документы\Полевые цветы\gunese-aldanmayin-yagmur-geliyor_normal_48340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3"/>
            <a:ext cx="3987268" cy="3500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6380" y="2551837"/>
            <a:ext cx="3143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С кем дружить – и так я знаю,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Без ромашек отгадаю.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Лучше лепестки не рвать,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Проще взять и посчитать.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Пусть растут они привольно…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цветам бывает больно.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Колокольчики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Documents and Settings\User.HOME-CCF3DFD3C5\Мои документы\Полевые цветы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3357586" cy="33575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1720840"/>
            <a:ext cx="3929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–  </a:t>
            </a:r>
            <a:r>
              <a:rPr lang="ru-RU" b="1" dirty="0" err="1" smtClean="0">
                <a:solidFill>
                  <a:srgbClr val="C00000"/>
                </a:solidFill>
              </a:rPr>
              <a:t>Дон-дин-дон</a:t>
            </a:r>
            <a:r>
              <a:rPr lang="ru-RU" b="1" dirty="0" smtClean="0">
                <a:solidFill>
                  <a:srgbClr val="C00000"/>
                </a:solidFill>
              </a:rPr>
              <a:t>! –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пел колокольчик. –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Я с утра звенеть бы мог,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Но мой синенький платочек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От росы совсем промок.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А звенеть мне,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между прочим,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Помогает ветерок.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Я пою намного громче,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Если солнечный денёк!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 рвите редкие цветы!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Documents and Settings\User.HOME-CCF3DFD3C5\Мои документы\Полевые цветы\img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95625" y="2758281"/>
            <a:ext cx="2952750" cy="2209800"/>
          </a:xfrm>
          <a:prstGeom prst="rect">
            <a:avLst/>
          </a:prstGeom>
          <a:noFill/>
        </p:spPr>
      </p:pic>
      <p:pic>
        <p:nvPicPr>
          <p:cNvPr id="5" name="Picture 2" descr="C:\Documents and Settings\User.HOME-CCF3DFD3C5\Мои документы\Полевые цветы\img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714620"/>
            <a:ext cx="2952750" cy="2209800"/>
          </a:xfrm>
          <a:prstGeom prst="rect">
            <a:avLst/>
          </a:prstGeom>
          <a:noFill/>
        </p:spPr>
      </p:pic>
      <p:pic>
        <p:nvPicPr>
          <p:cNvPr id="16387" name="Picture 3" descr="C:\Documents and Settings\User.HOME-CCF3DFD3C5\Мои документы\Полевые цветы\0014-014-Ne-rvite-redkie-tsve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728667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Маковые поля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Documents and Settings\User.HOME-CCF3DFD3C5\Мои документы\Полевые цветы\5a053204097123d263a12db04bec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3857652" cy="3581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00694" y="2413338"/>
            <a:ext cx="30718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Есть коробка-погремушка, у цветка.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Отцветёт тряхни над ушком, но слегка.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Пирожки из семени - просто смак.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От цветка по имени – Алый мак!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Незабудки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Documents and Settings\User.HOME-CCF3DFD3C5\Мои документы\Полевые цветы\0c198c6a75731f63693c069ab09a99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3929090" cy="4286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582341"/>
            <a:ext cx="33575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Она сказала:"Обещаю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Расцвести в начале мая."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Я решила уточнить: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"Вам напомнить?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Позвонить?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Может, сбросить </a:t>
            </a:r>
            <a:r>
              <a:rPr lang="ru-RU" b="1" dirty="0" err="1" smtClean="0">
                <a:solidFill>
                  <a:srgbClr val="C00000"/>
                </a:solidFill>
              </a:rPr>
              <a:t>смс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До </a:t>
            </a:r>
            <a:r>
              <a:rPr lang="ru-RU" b="1" dirty="0" err="1" smtClean="0">
                <a:solidFill>
                  <a:srgbClr val="C00000"/>
                </a:solidFill>
              </a:rPr>
              <a:t>востребованья</a:t>
            </a:r>
            <a:r>
              <a:rPr lang="ru-RU" b="1" dirty="0" smtClean="0">
                <a:solidFill>
                  <a:srgbClr val="C00000"/>
                </a:solidFill>
              </a:rPr>
              <a:t> в лес?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Или просто на листок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Завяжите узелок!"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Рассердилась:"Это шутка?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Моё имя - Незабудка!"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Клевер красный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Клевер в разнотравье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err="1" smtClean="0">
                <a:solidFill>
                  <a:srgbClr val="C00000"/>
                </a:solidFill>
              </a:rPr>
              <a:t>Розовый</a:t>
            </a:r>
            <a:r>
              <a:rPr lang="ru-RU" b="1" dirty="0" smtClean="0">
                <a:solidFill>
                  <a:srgbClr val="C00000"/>
                </a:solidFill>
              </a:rPr>
              <a:t> цветет,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воздухе мельканье-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Бабочек полет.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вихре кружит весело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Красок карусель,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Слух ласкает песенкой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Мне жужжащий шмель.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459" name="Picture 3" descr="C:\Documents and Settings\User.HOME-CCF3DFD3C5\Local Settings\Temporary Internet Files\Content.IE5\61IVYX8R\MC90012316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857364"/>
            <a:ext cx="422544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Одуванчик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Documents and Settings\User.HOME-CCF3DFD3C5\Мои документы\Полевые цветы\0912fb0c209d838ad30459932a60d0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61110"/>
            <a:ext cx="4186238" cy="31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2066" y="1997839"/>
            <a:ext cx="3429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Т. Андреева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Я – одуванчик,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солнечный мальчик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 солнцу тянусь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золотой головой.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 ветром попутным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 парашюте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Даже могу облететь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шар земной!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Полевые цветы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Полевые цветы... Полевые...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Васильки и ромашки в лугах...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Ярко-синие и </a:t>
            </a:r>
            <a:r>
              <a:rPr lang="ru-RU" b="1" dirty="0" err="1" smtClean="0">
                <a:solidFill>
                  <a:srgbClr val="C00000"/>
                </a:solidFill>
              </a:rPr>
              <a:t>голубые</a:t>
            </a:r>
            <a:r>
              <a:rPr lang="ru-RU" b="1" dirty="0" smtClean="0">
                <a:solidFill>
                  <a:srgbClr val="C00000"/>
                </a:solidFill>
              </a:rPr>
              <a:t> –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 бескрайних Российских полях.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Сколько нежности, яркости, света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Вы храните в себе летним днем...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Теплым солнцем весной вы согреты,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умыты осенним дождем...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Разукрашены радуги краской,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Снежной шубой, укрыты зимой.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Мать – Земля напоила вас лаской,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Наградила небесной красой.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Полевые цветы... Полевые...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Не сравнить вас с садовым цветком.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Вы согрели мне душу, родные!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Поселились вы в сердце моем!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Зверобой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User.HOME-CCF3DFD3C5\Мои документы\Полевые цветы\0028-053-Gvozdika-polevaja-Zveroboj-obyknovennyj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428736"/>
            <a:ext cx="4525963" cy="45259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2551837"/>
            <a:ext cx="3071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А вот растенье – зверобой,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Лист   -   продырявленный  такой;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Должно  быть,   шить училась пчелка,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Колола жалом,  как  иголкой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Васильки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User.HOME-CCF3DFD3C5\Мои документы\Полевые цветы\0007-020-Rastenija-pol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3262317" cy="4076700"/>
          </a:xfrm>
          <a:prstGeom prst="rect">
            <a:avLst/>
          </a:prstGeom>
          <a:noFill/>
        </p:spPr>
      </p:pic>
      <p:pic>
        <p:nvPicPr>
          <p:cNvPr id="4099" name="Picture 3" descr="C:\Documents and Settings\User.HOME-CCF3DFD3C5\Мои документы\Полевые цветы\img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421484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User.HOME-CCF3DFD3C5\Мои документы\Полевые цветы\00007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500" y="172005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Лютик едкий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User.HOME-CCF3DFD3C5\Мои документы\Полевые цветы\9776efa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3143272" cy="3286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29190" y="2274838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Лютики-лютики –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Жёлтые </a:t>
            </a:r>
            <a:r>
              <a:rPr lang="ru-RU" b="1" dirty="0" err="1" smtClean="0">
                <a:solidFill>
                  <a:srgbClr val="C00000"/>
                </a:solidFill>
              </a:rPr>
              <a:t>салютики</a:t>
            </a:r>
            <a:r>
              <a:rPr lang="ru-RU" b="1" dirty="0" smtClean="0">
                <a:solidFill>
                  <a:srgbClr val="C00000"/>
                </a:solidFill>
              </a:rPr>
              <a:t>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Разлетелись по полям,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Словно </a:t>
            </a:r>
            <a:r>
              <a:rPr lang="ru-RU" b="1" dirty="0" err="1" smtClean="0">
                <a:solidFill>
                  <a:srgbClr val="C00000"/>
                </a:solidFill>
              </a:rPr>
              <a:t>парашютики</a:t>
            </a:r>
            <a:r>
              <a:rPr lang="ru-RU" b="1" dirty="0" smtClean="0">
                <a:solidFill>
                  <a:srgbClr val="C00000"/>
                </a:solidFill>
              </a:rPr>
              <a:t>.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Разлетелись по садам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желтеют тут и там.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Полевые цветы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Documents and Settings\User.HOME-CCF3DFD3C5\Мои документы\Полевые цветы\1594324-d5d5fe553a79b6f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75" y="2148681"/>
            <a:ext cx="428625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Радуют глаз людской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Documents and Settings\User.HOME-CCF3DFD3C5\Мои документы\Полевые цветы\10366312_cvetuy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Иван  - чай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Documents and Settings\User.HOME-CCF3DFD3C5\Мои документы\Полевые цветы\101578301_autor251111a1b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0081"/>
            <a:ext cx="3429024" cy="32234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2136339"/>
            <a:ext cx="34290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На полянке невзначай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раскраснелся иван-чай: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«Мой пурпурный цвет, друзья,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обойти никак нельзя!..»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Он раскланялся  любезно: 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«Чай душистый пить полезно!»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74</Words>
  <Application>Microsoft Office PowerPoint</Application>
  <PresentationFormat>Экран (4:3)</PresentationFormat>
  <Paragraphs>37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 </vt:lpstr>
      <vt:lpstr>Одуванчик</vt:lpstr>
      <vt:lpstr>Зверобой</vt:lpstr>
      <vt:lpstr>Васильки</vt:lpstr>
      <vt:lpstr>Презентация PowerPoint</vt:lpstr>
      <vt:lpstr>Лютик едкий</vt:lpstr>
      <vt:lpstr>Полевые цветы</vt:lpstr>
      <vt:lpstr>Радуют глаз людской</vt:lpstr>
      <vt:lpstr>Иван  - чай</vt:lpstr>
      <vt:lpstr>Венок из полевых цветов</vt:lpstr>
      <vt:lpstr>Букет </vt:lpstr>
      <vt:lpstr>Колокольчик королевский</vt:lpstr>
      <vt:lpstr>Что же будет, если мы сорвём цветы?</vt:lpstr>
      <vt:lpstr>Ромашковое поле</vt:lpstr>
      <vt:lpstr>Колокольчики</vt:lpstr>
      <vt:lpstr>Не рвите редкие цветы!</vt:lpstr>
      <vt:lpstr>Маковые поля</vt:lpstr>
      <vt:lpstr>Незабудки</vt:lpstr>
      <vt:lpstr>Клевер красный</vt:lpstr>
      <vt:lpstr>Полевые цветы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User</dc:creator>
  <cp:lastModifiedBy>Пользователь Windows</cp:lastModifiedBy>
  <cp:revision>9</cp:revision>
  <dcterms:created xsi:type="dcterms:W3CDTF">2013-12-08T19:15:42Z</dcterms:created>
  <dcterms:modified xsi:type="dcterms:W3CDTF">2019-04-15T14:41:42Z</dcterms:modified>
</cp:coreProperties>
</file>