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57" r:id="rId5"/>
    <p:sldId id="264" r:id="rId6"/>
    <p:sldId id="260" r:id="rId7"/>
    <p:sldId id="262" r:id="rId8"/>
    <p:sldId id="258" r:id="rId9"/>
    <p:sldId id="263" r:id="rId10"/>
    <p:sldId id="261" r:id="rId11"/>
    <p:sldId id="265" r:id="rId12"/>
    <p:sldId id="267" r:id="rId13"/>
    <p:sldId id="268" r:id="rId14"/>
    <p:sldId id="259" r:id="rId1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4" d="100"/>
          <a:sy n="54" d="100"/>
        </p:scale>
        <p:origin x="-374" y="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39B4-C6C9-4014-983E-700A81EF04D8}" type="datetimeFigureOut">
              <a:rPr lang="ru-RU"/>
              <a:pPr>
                <a:defRPr/>
              </a:pPr>
              <a:t>09.02.2017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D528A-13F1-4C46-80B6-D667B8A30B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F9F7F-5352-40D1-BD8E-9BA614EAEF03}" type="datetimeFigureOut">
              <a:rPr lang="ru-RU"/>
              <a:pPr>
                <a:defRPr/>
              </a:pPr>
              <a:t>09.02.2017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B9D75-5F4A-4397-B546-220AD97F79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A8855-9A38-465B-8435-939E589A421F}" type="datetimeFigureOut">
              <a:rPr lang="ru-RU"/>
              <a:pPr>
                <a:defRPr/>
              </a:pPr>
              <a:t>09.02.2017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72D64-D744-4C39-9201-9AD5484F53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39B4-C6C9-4014-983E-700A81EF04D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D528A-13F1-4C46-80B6-D667B8A30BE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8811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B773A-858B-4ACA-997D-B254E956228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1C146-BA75-4B7B-86BB-71441EB82E5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2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9DAFD-1D76-42C4-857E-A7DE42CCB81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0668C-9557-4892-BC2C-42735A645FA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7263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D4239-3145-4FE3-9BF4-6D02C901604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385EA-A441-4493-BEC5-677137EACE6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3293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360F8-2D34-45AE-9C30-B2BC02A8A8F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B466D-0730-4723-A816-856EBD3CB1D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0889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A5BF8-CEFF-4498-9E5B-0659B1BEA14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411B1-DBE8-4504-9E58-03DE57CD9BB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7600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52A29-64BE-47EC-A752-C8237B6688A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7791E-071A-435A-9D78-115F50E04F6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5252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AE6D3-526A-4EA5-9047-E4221578B1B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A9D2F-F98D-4F0F-8F02-8D6D8CF8A86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696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B773A-858B-4ACA-997D-B254E9562280}" type="datetimeFigureOut">
              <a:rPr lang="ru-RU"/>
              <a:pPr>
                <a:defRPr/>
              </a:pPr>
              <a:t>09.02.2017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1C146-BA75-4B7B-86BB-71441EB82E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9C37D-6148-4073-A707-89C011CF425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F4AC6-615E-4D93-8FB4-7688C78EC8A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8056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F9F7F-5352-40D1-BD8E-9BA614EAEF0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B9D75-5F4A-4397-B546-220AD97F79B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8883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A8855-9A38-465B-8435-939E589A421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72D64-D744-4C39-9201-9AD5484F536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3924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39B4-C6C9-4014-983E-700A81EF04D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D528A-13F1-4C46-80B6-D667B8A30BE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8811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B773A-858B-4ACA-997D-B254E956228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1C146-BA75-4B7B-86BB-71441EB82E5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20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9DAFD-1D76-42C4-857E-A7DE42CCB81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0668C-9557-4892-BC2C-42735A645FA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7263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D4239-3145-4FE3-9BF4-6D02C901604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385EA-A441-4493-BEC5-677137EACE6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3293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360F8-2D34-45AE-9C30-B2BC02A8A8F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B466D-0730-4723-A816-856EBD3CB1D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0889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A5BF8-CEFF-4498-9E5B-0659B1BEA14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411B1-DBE8-4504-9E58-03DE57CD9BB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7600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52A29-64BE-47EC-A752-C8237B6688A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7791E-071A-435A-9D78-115F50E04F6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525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9DAFD-1D76-42C4-857E-A7DE42CCB818}" type="datetimeFigureOut">
              <a:rPr lang="ru-RU"/>
              <a:pPr>
                <a:defRPr/>
              </a:pPr>
              <a:t>09.02.2017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0668C-9557-4892-BC2C-42735A645F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AE6D3-526A-4EA5-9047-E4221578B1B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A9D2F-F98D-4F0F-8F02-8D6D8CF8A86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6961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9C37D-6148-4073-A707-89C011CF425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F4AC6-615E-4D93-8FB4-7688C78EC8A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8056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F9F7F-5352-40D1-BD8E-9BA614EAEF0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B9D75-5F4A-4397-B546-220AD97F79B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8883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A8855-9A38-465B-8435-939E589A421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72D64-D744-4C39-9201-9AD5484F536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392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D4239-3145-4FE3-9BF4-6D02C9016048}" type="datetimeFigureOut">
              <a:rPr lang="ru-RU"/>
              <a:pPr>
                <a:defRPr/>
              </a:pPr>
              <a:t>09.02.2017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385EA-A441-4493-BEC5-677137EACE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360F8-2D34-45AE-9C30-B2BC02A8A8F0}" type="datetimeFigureOut">
              <a:rPr lang="ru-RU"/>
              <a:pPr>
                <a:defRPr/>
              </a:pPr>
              <a:t>09.02.2017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B466D-0730-4723-A816-856EBD3CB1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A5BF8-CEFF-4498-9E5B-0659B1BEA140}" type="datetimeFigureOut">
              <a:rPr lang="ru-RU"/>
              <a:pPr>
                <a:defRPr/>
              </a:pPr>
              <a:t>09.02.2017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411B1-DBE8-4504-9E58-03DE57CD9B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52A29-64BE-47EC-A752-C8237B6688A4}" type="datetimeFigureOut">
              <a:rPr lang="ru-RU"/>
              <a:pPr>
                <a:defRPr/>
              </a:pPr>
              <a:t>09.02.2017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7791E-071A-435A-9D78-115F50E04F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AE6D3-526A-4EA5-9047-E4221578B1B7}" type="datetimeFigureOut">
              <a:rPr lang="ru-RU"/>
              <a:pPr>
                <a:defRPr/>
              </a:pPr>
              <a:t>09.02.2017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A9D2F-F98D-4F0F-8F02-8D6D8CF8A8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9C37D-6148-4073-A707-89C011CF4259}" type="datetimeFigureOut">
              <a:rPr lang="ru-RU"/>
              <a:pPr>
                <a:defRPr/>
              </a:pPr>
              <a:t>09.02.2017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F4AC6-615E-4D93-8FB4-7688C78EC8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9B792C-5FB1-435C-9C95-B405F1DDDF59}" type="datetimeFigureOut">
              <a:rPr lang="ru-RU"/>
              <a:pPr>
                <a:defRPr/>
              </a:pPr>
              <a:t>09.02.2017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1530D3-511C-4B54-ADD1-26E4A84C04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9B792C-5FB1-435C-9C95-B405F1DDDF5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1530D3-511C-4B54-ADD1-26E4A84C043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090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9B792C-5FB1-435C-9C95-B405F1DDDF5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1530D3-511C-4B54-ADD1-26E4A84C043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090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i022.radikal.ru/1304/0b/005110753ae9.png" TargetMode="External"/><Relationship Id="rId2" Type="http://schemas.openxmlformats.org/officeDocument/2006/relationships/hyperlink" Target="http://s018.radikal.ru/i519/1304/3e/4bb97ff07cca.pn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img-fotki.yandex.ru/get/4126/981986.29/0_833e9_d1cacb4b_ori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&#1040;&#1085;&#1089;&#1072;&#1084;&#1073;&#1083;&#1100;%20&#1047;&#1072;&#1076;&#1091;&#1084;&#1082;&#1072;%20&#1064;&#1082;&#1086;&#1083;&#1100;&#1085;&#1072;&#1103;%20&#1087;&#1086;&#1083;&#1100;&#1082;&#1072;.mpg.mp4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475656" y="3068960"/>
            <a:ext cx="7128792" cy="2736304"/>
          </a:xfrm>
        </p:spPr>
        <p:txBody>
          <a:bodyPr/>
          <a:lstStyle/>
          <a:p>
            <a:r>
              <a:rPr lang="ru-RU" sz="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shirskiy Cat" pitchFamily="34" charset="0"/>
              </a:rPr>
              <a:t>Для чего нужен музыкальный размер?</a:t>
            </a:r>
            <a:endParaRPr lang="ru-RU" sz="6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eshirskiy Ca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60032" y="5445224"/>
            <a:ext cx="39604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err="1"/>
              <a:t>В.В.Алеев</a:t>
            </a:r>
            <a:r>
              <a:rPr lang="ru-RU" dirty="0"/>
              <a:t> </a:t>
            </a:r>
            <a:r>
              <a:rPr lang="ru-RU" dirty="0" smtClean="0"/>
              <a:t>«Музыка»</a:t>
            </a:r>
            <a:endParaRPr lang="ru-RU" dirty="0"/>
          </a:p>
          <a:p>
            <a:pPr algn="r"/>
            <a:r>
              <a:rPr lang="ru-RU" dirty="0" smtClean="0"/>
              <a:t>2 класс. Урок №17</a:t>
            </a:r>
          </a:p>
          <a:p>
            <a:pPr algn="r"/>
            <a:r>
              <a:rPr lang="ru-RU" dirty="0" smtClean="0"/>
              <a:t>Учитель Шилова М.М</a:t>
            </a:r>
          </a:p>
          <a:p>
            <a:pPr algn="r"/>
            <a:r>
              <a:rPr lang="ru-RU" dirty="0" smtClean="0"/>
              <a:t>МБУ «Школа №5»</a:t>
            </a:r>
          </a:p>
          <a:p>
            <a:pPr algn="r"/>
            <a:r>
              <a:rPr lang="ru-RU" dirty="0" err="1" smtClean="0"/>
              <a:t>г.о</a:t>
            </a:r>
            <a:r>
              <a:rPr lang="ru-RU" dirty="0" smtClean="0"/>
              <a:t>. Тольятти.</a:t>
            </a:r>
          </a:p>
          <a:p>
            <a:pPr algn="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467544" y="2564904"/>
            <a:ext cx="6143625" cy="4954588"/>
          </a:xfrm>
        </p:spPr>
        <p:txBody>
          <a:bodyPr/>
          <a:lstStyle/>
          <a:p>
            <a:r>
              <a:rPr lang="ru-RU" dirty="0" smtClean="0">
                <a:latin typeface="Cheshirskiy Cat" pitchFamily="34" charset="0"/>
              </a:rPr>
              <a:t>С какими народными танцами вы познакомились?</a:t>
            </a:r>
          </a:p>
          <a:p>
            <a:r>
              <a:rPr lang="ru-RU" dirty="0" smtClean="0">
                <a:latin typeface="Cheshirskiy Cat" pitchFamily="34" charset="0"/>
              </a:rPr>
              <a:t>В каком музыкальном размере они написаны?</a:t>
            </a:r>
          </a:p>
          <a:p>
            <a:r>
              <a:rPr lang="ru-RU" dirty="0" smtClean="0">
                <a:latin typeface="Cheshirskiy Cat" pitchFamily="34" charset="0"/>
              </a:rPr>
              <a:t>Какой темп у трепака и польки?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09362" y="476672"/>
            <a:ext cx="4752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>
                <a:latin typeface="Cheshirskiy Cat" pitchFamily="34" charset="0"/>
              </a:rPr>
              <a:t>Вопрос</a:t>
            </a:r>
            <a:endParaRPr lang="ru-RU" sz="7200" dirty="0">
              <a:latin typeface="Cheshirskiy Ca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13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467544" y="188640"/>
            <a:ext cx="6143625" cy="4954588"/>
          </a:xfrm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9813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428625" y="1785938"/>
            <a:ext cx="8229600" cy="1143000"/>
          </a:xfrm>
        </p:spPr>
        <p:txBody>
          <a:bodyPr/>
          <a:lstStyle/>
          <a:p>
            <a:r>
              <a:rPr lang="ru-RU" b="1" i="1" dirty="0" smtClean="0"/>
              <a:t>Используемые</a:t>
            </a:r>
            <a:r>
              <a:rPr lang="ru-RU" b="1" dirty="0" smtClean="0"/>
              <a:t> </a:t>
            </a:r>
            <a:r>
              <a:rPr lang="ru-RU" b="1" i="1" dirty="0" smtClean="0"/>
              <a:t>ресурсы</a:t>
            </a:r>
            <a:r>
              <a:rPr lang="ru-RU" dirty="0" smtClean="0"/>
              <a:t>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000375"/>
            <a:ext cx="8229600" cy="3125788"/>
          </a:xfrm>
        </p:spPr>
        <p:txBody>
          <a:bodyPr/>
          <a:lstStyle/>
          <a:p>
            <a:pPr marL="252000" indent="0">
              <a:buFont typeface="Arial" charset="0"/>
              <a:buNone/>
              <a:defRPr/>
            </a:pPr>
            <a:r>
              <a:rPr lang="ru-RU" sz="2400" u="sng" dirty="0" smtClean="0">
                <a:hlinkClick r:id="rId2"/>
              </a:rPr>
              <a:t>http://s018.radikal.ru/i519/1304/3e/4bb97ff07cca.png</a:t>
            </a:r>
            <a:endParaRPr lang="ru-RU" sz="2400" dirty="0" smtClean="0"/>
          </a:p>
          <a:p>
            <a:pPr marL="252000" indent="0">
              <a:buFont typeface="Arial" charset="0"/>
              <a:buNone/>
              <a:defRPr/>
            </a:pPr>
            <a:r>
              <a:rPr lang="ru-RU" sz="2400" u="sng" dirty="0" smtClean="0">
                <a:hlinkClick r:id="rId3"/>
              </a:rPr>
              <a:t>http://i022.radikal.ru/1304/0b/005110753ae9.png</a:t>
            </a:r>
            <a:endParaRPr lang="ru-RU" sz="2400" dirty="0" smtClean="0"/>
          </a:p>
          <a:p>
            <a:pPr marL="252000" indent="0">
              <a:buFont typeface="Arial" charset="0"/>
              <a:buNone/>
              <a:defRPr/>
            </a:pPr>
            <a:r>
              <a:rPr lang="ru-RU" sz="2400" u="sng" dirty="0" smtClean="0">
                <a:hlinkClick r:id="rId4"/>
              </a:rPr>
              <a:t>http://img-fotki.yandex.ru/get/4126/981986.29/0_833e9_d1cacb4b_orig</a:t>
            </a:r>
            <a:endParaRPr lang="ru-RU" sz="2400" dirty="0" smtClean="0"/>
          </a:p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93956" y="3068960"/>
            <a:ext cx="3438153" cy="1000125"/>
          </a:xfrm>
        </p:spPr>
        <p:txBody>
          <a:bodyPr/>
          <a:lstStyle/>
          <a:p>
            <a:r>
              <a:rPr lang="ru-RU" sz="8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eshirskiy Cat" pitchFamily="34" charset="0"/>
              </a:rPr>
              <a:t>ВАЛЬС</a:t>
            </a:r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>
          <a:xfrm>
            <a:off x="5148064" y="4493519"/>
            <a:ext cx="3509591" cy="2104979"/>
          </a:xfrm>
        </p:spPr>
        <p:txBody>
          <a:bodyPr/>
          <a:lstStyle/>
          <a:p>
            <a:r>
              <a:rPr lang="ru-RU" dirty="0" smtClean="0"/>
              <a:t>Как мы считаем, когда танцуем вальс?</a:t>
            </a:r>
          </a:p>
          <a:p>
            <a:r>
              <a:rPr lang="ru-RU" sz="2400" dirty="0" smtClean="0"/>
              <a:t>см. учебник</a:t>
            </a:r>
          </a:p>
        </p:txBody>
      </p:sp>
      <p:pic>
        <p:nvPicPr>
          <p:cNvPr id="1027" name="Picture 3" descr="C:\Users\teacher\Desktop\МУЗЫКА\МУЗЫКА\2 класс\19 для чего нужен муз.размер\собачки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680520" cy="642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76056" y="220486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Что делают собачки?</a:t>
            </a:r>
            <a:endParaRPr lang="ru-RU" dirty="0"/>
          </a:p>
        </p:txBody>
      </p:sp>
      <p:pic>
        <p:nvPicPr>
          <p:cNvPr id="3" name="Frederik-Shopen-Sobachiy-val_s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220486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192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074" grpId="0"/>
      <p:bldP spid="307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/>
          <a:lstStyle/>
          <a:p>
            <a:r>
              <a:rPr lang="ru-RU" dirty="0" smtClean="0"/>
              <a:t>Слово ВАЛЬС в переводе с немецкого языка обозначает «кружиться». Это плавный кружащийся танец, который исполняется парами.  Все вальсы имеют размер 3/4.</a:t>
            </a:r>
            <a:endParaRPr lang="ru-RU" dirty="0"/>
          </a:p>
        </p:txBody>
      </p:sp>
      <p:pic>
        <p:nvPicPr>
          <p:cNvPr id="4" name="PР-Chaykovskiy-Val_s-iz-baleta-quotSpyaschaya-krasavicaquot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4" y="53012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19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97152"/>
            <a:ext cx="8229600" cy="1800200"/>
          </a:xfrm>
        </p:spPr>
        <p:txBody>
          <a:bodyPr/>
          <a:lstStyle/>
          <a:p>
            <a:r>
              <a:rPr lang="ru-RU" sz="3200" dirty="0" smtClean="0"/>
              <a:t>Обрати внимание на цифры возле скрипичного ключа: 3 и 4.</a:t>
            </a:r>
            <a:br>
              <a:rPr lang="ru-RU" sz="3200" dirty="0" smtClean="0"/>
            </a:br>
            <a:r>
              <a:rPr lang="ru-RU" sz="3200" dirty="0" smtClean="0"/>
              <a:t>Так обозначают                                    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МУЗЫКАЛЬНЫЙ РАЗМЕР 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8229600" cy="2888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190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20" y="2204865"/>
            <a:ext cx="8760746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223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467544" y="188640"/>
            <a:ext cx="6143625" cy="4954588"/>
          </a:xfrm>
        </p:spPr>
        <p:txBody>
          <a:bodyPr/>
          <a:lstStyle/>
          <a:p>
            <a:r>
              <a:rPr lang="ru-RU" dirty="0" smtClean="0"/>
              <a:t>Нижняя цифра 4 указывает, что ноты записаны четвертными длительностями.</a:t>
            </a:r>
          </a:p>
          <a:p>
            <a:r>
              <a:rPr lang="ru-RU" dirty="0" smtClean="0"/>
              <a:t>Верхняя цифра 3 показывает, сколько таких длительностей в такте.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56169"/>
            <a:ext cx="7884368" cy="249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114" y="1988840"/>
            <a:ext cx="9003381" cy="4464496"/>
          </a:xfrm>
        </p:spPr>
        <p:txBody>
          <a:bodyPr/>
          <a:lstStyle/>
          <a:p>
            <a:r>
              <a:rPr lang="ru-RU" sz="3600" dirty="0" smtClean="0">
                <a:latin typeface="Gabriola" pitchFamily="82" charset="0"/>
              </a:rPr>
              <a:t>Многие народные танцы имеют музыкальный размер 2/4.</a:t>
            </a:r>
          </a:p>
          <a:p>
            <a:r>
              <a:rPr lang="ru-RU" sz="3600" dirty="0" smtClean="0">
                <a:latin typeface="Gabriola" pitchFamily="82" charset="0"/>
              </a:rPr>
              <a:t>Познакомимся с танцем 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ТРЕПАК</a:t>
            </a:r>
            <a:r>
              <a:rPr lang="ru-RU" sz="3600" dirty="0" smtClean="0">
                <a:latin typeface="Gabriola" pitchFamily="82" charset="0"/>
              </a:rPr>
              <a:t> – старинный русский народный танец с сильным притопыванием.</a:t>
            </a:r>
          </a:p>
          <a:p>
            <a:r>
              <a:rPr lang="ru-RU" sz="3600" dirty="0" smtClean="0">
                <a:latin typeface="Gabriola" pitchFamily="82" charset="0"/>
              </a:rPr>
              <a:t>«</a:t>
            </a:r>
            <a:r>
              <a:rPr lang="ru-RU" sz="3600" dirty="0" err="1" smtClean="0">
                <a:latin typeface="Gabriola" pitchFamily="82" charset="0"/>
              </a:rPr>
              <a:t>Тропать</a:t>
            </a:r>
            <a:r>
              <a:rPr lang="ru-RU" sz="3600" dirty="0" smtClean="0">
                <a:latin typeface="Gabriola" pitchFamily="82" charset="0"/>
              </a:rPr>
              <a:t>» – значит «топать ногами».                   Исполняется 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быстро, весело, задорно</a:t>
            </a:r>
            <a:r>
              <a:rPr lang="ru-RU" sz="3600" dirty="0" smtClean="0">
                <a:latin typeface="Gabriola" pitchFamily="82" charset="0"/>
              </a:rPr>
              <a:t>.</a:t>
            </a:r>
          </a:p>
          <a:p>
            <a:r>
              <a:rPr lang="ru-RU" sz="3600" dirty="0" smtClean="0">
                <a:latin typeface="Gabriola" pitchFamily="82" charset="0"/>
              </a:rPr>
              <a:t>Имеет музыкальный размер 2/4.</a:t>
            </a:r>
            <a:endParaRPr lang="ru-RU" sz="3600" dirty="0"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55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трепак  Щелкунчик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0"/>
            <a:ext cx="8634662" cy="636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46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/>
          <a:lstStyle/>
          <a:p>
            <a:r>
              <a:rPr lang="ru-RU" dirty="0" smtClean="0">
                <a:latin typeface="Gabriola" pitchFamily="82" charset="0"/>
              </a:rPr>
              <a:t>И еще один старинный чешский народный танец. Исполняется парами по кругу. Имеет музыкальный размер 2/4.</a:t>
            </a:r>
          </a:p>
          <a:p>
            <a:pPr marL="0" indent="0" algn="ctr">
              <a:buNone/>
            </a:pPr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hlinkClick r:id="rId2" action="ppaction://hlinkfile"/>
              </a:rPr>
              <a:t>ПОЛЬКА</a:t>
            </a:r>
            <a:r>
              <a:rPr lang="ru-RU" dirty="0" smtClean="0">
                <a:latin typeface="Gabriola" pitchFamily="82" charset="0"/>
                <a:hlinkClick r:id="rId2" action="ppaction://hlinkfile"/>
              </a:rPr>
              <a:t> </a:t>
            </a:r>
            <a:endParaRPr lang="ru-RU" dirty="0"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6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Шаблон 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Шаблон 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2</Template>
  <TotalTime>140</TotalTime>
  <Words>200</Words>
  <Application>Microsoft Office PowerPoint</Application>
  <PresentationFormat>Экран (4:3)</PresentationFormat>
  <Paragraphs>28</Paragraphs>
  <Slides>12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Шаблон 2</vt:lpstr>
      <vt:lpstr>1_Шаблон 2</vt:lpstr>
      <vt:lpstr>2_Шаблон 2</vt:lpstr>
      <vt:lpstr>Презентация PowerPoint</vt:lpstr>
      <vt:lpstr>ВАЛЬС</vt:lpstr>
      <vt:lpstr>Презентация PowerPoint</vt:lpstr>
      <vt:lpstr>Обрати внимание на цифры возле скрипичного ключа: 3 и 4. Так обозначают                                     МУЗЫКАЛЬНЫЙ РАЗМЕР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Используемые ресурсы: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teacher</dc:creator>
  <cp:lastModifiedBy>teacher</cp:lastModifiedBy>
  <cp:revision>10</cp:revision>
  <dcterms:created xsi:type="dcterms:W3CDTF">2015-01-10T15:46:53Z</dcterms:created>
  <dcterms:modified xsi:type="dcterms:W3CDTF">2017-02-09T12:21:08Z</dcterms:modified>
</cp:coreProperties>
</file>