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94660"/>
  </p:normalViewPr>
  <p:slideViewPr>
    <p:cSldViewPr>
      <p:cViewPr>
        <p:scale>
          <a:sx n="76" d="100"/>
          <a:sy n="76" d="100"/>
        </p:scale>
        <p:origin x="-122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19.10.2022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99592" y="836712"/>
            <a:ext cx="758489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9600" b="1" dirty="0" smtClean="0">
                <a:solidFill>
                  <a:srgbClr val="FF0000"/>
                </a:solidFill>
              </a:rPr>
              <a:t>Времена </a:t>
            </a:r>
            <a:r>
              <a:rPr lang="ru-RU" sz="9600" b="1" dirty="0" smtClean="0">
                <a:solidFill>
                  <a:srgbClr val="FF0000"/>
                </a:solidFill>
              </a:rPr>
              <a:t>года</a:t>
            </a:r>
          </a:p>
          <a:p>
            <a:pPr algn="ctr"/>
            <a:endParaRPr lang="ru-RU" sz="3200" b="1" dirty="0">
              <a:solidFill>
                <a:srgbClr val="FF0000"/>
              </a:solidFill>
            </a:endParaRP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 algn="r"/>
            <a:r>
              <a:rPr lang="ru-RU" sz="3200" b="1" dirty="0" smtClean="0"/>
              <a:t>Составитель: Берестнева И.Н 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937741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46849" y="113825"/>
            <a:ext cx="48503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Расскажи о весне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6" y="1143000"/>
            <a:ext cx="8645557" cy="4662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41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" y="836712"/>
            <a:ext cx="9086850" cy="6021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48981" y="0"/>
            <a:ext cx="14460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Лето</a:t>
            </a:r>
            <a:endParaRPr lang="ru-RU" sz="48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7786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36712"/>
            <a:ext cx="9144000" cy="602128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88934" y="858615"/>
            <a:ext cx="7704856" cy="49388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99706" y="5715"/>
            <a:ext cx="434458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Летние месяцы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866412"/>
            <a:ext cx="2952328" cy="21650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866412"/>
            <a:ext cx="2952328" cy="214100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5" y="2989010"/>
            <a:ext cx="2969223" cy="213033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89347" y="3057883"/>
            <a:ext cx="2232248" cy="7200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июнь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439869" y="3042011"/>
            <a:ext cx="2016224" cy="81590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июль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91880" y="5229201"/>
            <a:ext cx="2592288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август</a:t>
            </a:r>
            <a:endParaRPr lang="ru-RU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841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52736"/>
            <a:ext cx="9144000" cy="580526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1912" y="41629"/>
            <a:ext cx="41121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Признаки лета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924" y="1124743"/>
            <a:ext cx="7995515" cy="510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22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29272" y="0"/>
            <a:ext cx="451149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0000"/>
                </a:solidFill>
              </a:rPr>
              <a:t>Расскажи о лете</a:t>
            </a:r>
            <a:endParaRPr lang="ru-RU" sz="4800" b="1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958112"/>
            <a:ext cx="7416824" cy="5072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3198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67746" y="61319"/>
            <a:ext cx="18085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Осень</a:t>
            </a:r>
            <a:endParaRPr lang="ru-RU" sz="48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699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980728"/>
            <a:ext cx="9108281" cy="587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39752" y="61173"/>
            <a:ext cx="47275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Осенние месяцы</a:t>
            </a:r>
            <a:endParaRPr lang="ru-RU" sz="4800" b="1" dirty="0">
              <a:solidFill>
                <a:srgbClr val="FFC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755576" y="980728"/>
            <a:ext cx="7560840" cy="46805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02" y="989387"/>
            <a:ext cx="3006809" cy="19355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980729"/>
            <a:ext cx="3140464" cy="1958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2146" y="2939173"/>
            <a:ext cx="3135992" cy="20740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99592" y="3068960"/>
            <a:ext cx="1872208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сентябрь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03848" y="5044008"/>
            <a:ext cx="2736304" cy="50405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ноябрь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28184" y="3068960"/>
            <a:ext cx="2060344" cy="64807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</a:rPr>
              <a:t>октябрь</a:t>
            </a:r>
            <a:endParaRPr lang="ru-RU" sz="32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7361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980728"/>
            <a:ext cx="9108281" cy="587727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83768" y="80645"/>
            <a:ext cx="45111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Признаки осени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297" y="968864"/>
            <a:ext cx="8222159" cy="5186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325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59" y="1052736"/>
            <a:ext cx="9108281" cy="580526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23728" y="133181"/>
            <a:ext cx="52366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FFC000"/>
                </a:solidFill>
              </a:rPr>
              <a:t>Расскажи об осени</a:t>
            </a:r>
            <a:endParaRPr lang="ru-RU" sz="4800" b="1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171" y="1052735"/>
            <a:ext cx="7969269" cy="5059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327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611825" cy="342900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26" y="0"/>
            <a:ext cx="4532174" cy="3429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6" y="3429000"/>
            <a:ext cx="4583250" cy="3429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826" y="3429000"/>
            <a:ext cx="4485209" cy="3446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93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403648" y="1323791"/>
            <a:ext cx="6336704" cy="45365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dirty="0" smtClean="0">
                <a:solidFill>
                  <a:schemeClr val="tx1"/>
                </a:solidFill>
              </a:rPr>
              <a:t>4 времени года: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002060"/>
                </a:solidFill>
              </a:rPr>
              <a:t>Зима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00B050"/>
                </a:solidFill>
              </a:rPr>
              <a:t>Весна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FF0000"/>
                </a:solidFill>
              </a:rPr>
              <a:t>Лето</a:t>
            </a:r>
          </a:p>
          <a:p>
            <a:pPr marL="285750" indent="-285750" algn="ctr">
              <a:buFont typeface="Arial" pitchFamily="34" charset="0"/>
              <a:buChar char="•"/>
            </a:pPr>
            <a:r>
              <a:rPr lang="ru-RU" sz="4400" b="1" dirty="0" smtClean="0">
                <a:solidFill>
                  <a:srgbClr val="FFC000"/>
                </a:solidFill>
              </a:rPr>
              <a:t>Осень</a:t>
            </a:r>
            <a:endParaRPr lang="ru-RU" sz="4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2615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400"/>
            <a:ext cx="9144000" cy="702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117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4" y="773084"/>
            <a:ext cx="9144000" cy="60849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97665" y="-1"/>
            <a:ext cx="156805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Зима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6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59" y="-27384"/>
            <a:ext cx="9151660" cy="706254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585" y="1052736"/>
            <a:ext cx="7785172" cy="560317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652981" y="-2"/>
            <a:ext cx="448712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Зимние месяцы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00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44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936" y="1182378"/>
            <a:ext cx="6546126" cy="57229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55776" y="192746"/>
            <a:ext cx="441819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Признаки зимы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72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3999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668" y="1844824"/>
            <a:ext cx="8524660" cy="46331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1760" y="476672"/>
            <a:ext cx="468839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2060"/>
                </a:solidFill>
              </a:rPr>
              <a:t>Расскажи о зиме</a:t>
            </a:r>
            <a:endParaRPr lang="ru-RU" sz="4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33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51920" y="49529"/>
            <a:ext cx="1736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Весна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296" y="980728"/>
            <a:ext cx="8056922" cy="587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164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44000" cy="59492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089589" y="30658"/>
            <a:ext cx="496482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Весенние месяцы</a:t>
            </a:r>
            <a:endParaRPr lang="ru-RU" sz="4800" b="1" dirty="0">
              <a:solidFill>
                <a:srgbClr val="00B05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09581" y="952809"/>
            <a:ext cx="7524837" cy="518457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март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3586" y="980145"/>
            <a:ext cx="2386858" cy="25227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60" y="980147"/>
            <a:ext cx="2374848" cy="252276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3864" y="2500636"/>
            <a:ext cx="2723945" cy="279883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05134" y="3455811"/>
            <a:ext cx="11689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март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09498" y="3455810"/>
            <a:ext cx="16022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апрель</a:t>
            </a:r>
            <a:endParaRPr lang="ru-RU" sz="36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83968" y="5292641"/>
            <a:ext cx="99738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b="1" dirty="0" smtClean="0">
                <a:solidFill>
                  <a:srgbClr val="00B050"/>
                </a:solidFill>
              </a:rPr>
              <a:t>май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13148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08720"/>
            <a:ext cx="9167358" cy="59456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11760" y="14286"/>
            <a:ext cx="458010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800" b="1" dirty="0" smtClean="0">
                <a:solidFill>
                  <a:srgbClr val="00B050"/>
                </a:solidFill>
              </a:rPr>
              <a:t>Признаки весны</a:t>
            </a:r>
            <a:endParaRPr lang="ru-RU" sz="4800" b="1" dirty="0">
              <a:solidFill>
                <a:srgbClr val="00B05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534" y="928874"/>
            <a:ext cx="8139129" cy="5596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5416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56</Words>
  <Application>Microsoft Office PowerPoint</Application>
  <PresentationFormat>Экран (4:3)</PresentationFormat>
  <Paragraphs>35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Acer5</dc:creator>
  <cp:lastModifiedBy>Lenovo</cp:lastModifiedBy>
  <cp:revision>18</cp:revision>
  <dcterms:created xsi:type="dcterms:W3CDTF">2018-10-11T16:48:57Z</dcterms:created>
  <dcterms:modified xsi:type="dcterms:W3CDTF">2022-10-19T20:00:24Z</dcterms:modified>
</cp:coreProperties>
</file>