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0" r:id="rId2"/>
    <p:sldId id="292" r:id="rId3"/>
    <p:sldId id="291" r:id="rId4"/>
    <p:sldId id="258" r:id="rId5"/>
    <p:sldId id="261" r:id="rId6"/>
    <p:sldId id="262" r:id="rId7"/>
    <p:sldId id="263" r:id="rId8"/>
    <p:sldId id="264" r:id="rId9"/>
    <p:sldId id="265" r:id="rId10"/>
    <p:sldId id="267" r:id="rId11"/>
    <p:sldId id="273" r:id="rId12"/>
    <p:sldId id="277" r:id="rId13"/>
    <p:sldId id="285" r:id="rId14"/>
  </p:sldIdLst>
  <p:sldSz cx="9144000" cy="6858000" type="screen4x3"/>
  <p:notesSz cx="6858000" cy="9144000"/>
  <p:photoAlbum layout="1picTitle" frame="frameStyle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98B4BEB2-3F8F-4DBD-80DC-A2A47FAD7EF4}">
          <p14:sldIdLst>
            <p14:sldId id="290"/>
            <p14:sldId id="292"/>
            <p14:sldId id="291"/>
            <p14:sldId id="258"/>
            <p14:sldId id="261"/>
            <p14:sldId id="262"/>
            <p14:sldId id="263"/>
            <p14:sldId id="264"/>
            <p14:sldId id="265"/>
            <p14:sldId id="267"/>
            <p14:sldId id="273"/>
            <p14:sldId id="277"/>
            <p14:sldId id="2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49517-905F-4F1E-B983-EC3588FE58DA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FC5A507-44FE-4EA5-B579-75BE48152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49517-905F-4F1E-B983-EC3588FE58DA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A507-44FE-4EA5-B579-75BE48152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49517-905F-4F1E-B983-EC3588FE58DA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A507-44FE-4EA5-B579-75BE48152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49517-905F-4F1E-B983-EC3588FE58DA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FC5A507-44FE-4EA5-B579-75BE48152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49517-905F-4F1E-B983-EC3588FE58DA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A507-44FE-4EA5-B579-75BE48152F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49517-905F-4F1E-B983-EC3588FE58DA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A507-44FE-4EA5-B579-75BE48152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49517-905F-4F1E-B983-EC3588FE58DA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FC5A507-44FE-4EA5-B579-75BE48152F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49517-905F-4F1E-B983-EC3588FE58DA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A507-44FE-4EA5-B579-75BE48152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49517-905F-4F1E-B983-EC3588FE58DA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A507-44FE-4EA5-B579-75BE48152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49517-905F-4F1E-B983-EC3588FE58DA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A507-44FE-4EA5-B579-75BE48152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49517-905F-4F1E-B983-EC3588FE58DA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A507-44FE-4EA5-B579-75BE48152F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249517-905F-4F1E-B983-EC3588FE58DA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FC5A507-44FE-4EA5-B579-75BE48152F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8229600" cy="2711224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«Хлеб - всему голова»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794-img_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71600" y="692696"/>
            <a:ext cx="7394194" cy="52760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71600" y="745232"/>
            <a:ext cx="7418165" cy="55640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ÐÐ°ÑÑÐ¸Ð½ÐºÐ¸ Ð¿Ð¾ Ð·Ð°Ð¿ÑÐ¾ÑÑ ÐºÐ°ÑÑÐ¸Ð½ÐºÐ° ÐºÐ¾Ð»Ð¾ÑÐ¾Ðº Ð·ÐµÑÐ½Ð° Ð´Ð»Ñ Ð´ÐµÑÐµ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3"/>
            <a:ext cx="9861104" cy="702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lajd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71600" y="692696"/>
            <a:ext cx="7417122" cy="55633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2348880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u="sng" dirty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Цель</a:t>
            </a:r>
            <a:r>
              <a:rPr lang="ru-RU" sz="3600" i="1" dirty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Расширять знания детей о хлебе. Прививать уважение к хлебу и людям, вырастившим его.</a:t>
            </a:r>
            <a:endParaRPr lang="ru-RU" sz="36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3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2071678"/>
            <a:ext cx="77153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u="sng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Задачи</a:t>
            </a:r>
            <a:r>
              <a:rPr lang="ru-RU" sz="2800" i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ru-RU" sz="2800" i="1" dirty="0" smtClean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• расширять знания у детей о значении хлеба в жизни человека;</a:t>
            </a:r>
            <a:endParaRPr lang="ru-RU" sz="2800" i="1" dirty="0" smtClean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• показать, каким трудом добывается хлеб для народа и каждого из нас;</a:t>
            </a:r>
            <a:endParaRPr lang="ru-RU" sz="2800" i="1" dirty="0" smtClean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• воспитывать бережное отношение к хлебу, чувство благодарности и уважения к людям сельскохозяйственного труда.</a:t>
            </a:r>
            <a:endParaRPr lang="ru-RU" sz="2800" i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Актуальность проекта</a:t>
            </a:r>
            <a:endParaRPr lang="ru-RU" i="1" dirty="0"/>
          </a:p>
        </p:txBody>
      </p:sp>
      <p:pic>
        <p:nvPicPr>
          <p:cNvPr id="3" name="Рисунок 2" descr="slayd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315963" y="422920"/>
            <a:ext cx="8015981" cy="60124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g3 (1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301752" y="332656"/>
            <a:ext cx="8388423" cy="62918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g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07504" y="116632"/>
            <a:ext cx="9036496" cy="67413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g2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301752" y="457200"/>
            <a:ext cx="8137202" cy="61034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g1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324169" y="332656"/>
            <a:ext cx="8209210" cy="61574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slide_4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401763" y="1646238"/>
            <a:ext cx="6338887" cy="47545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127</TotalTime>
  <Words>23</Words>
  <Application>Microsoft Office PowerPoint</Application>
  <PresentationFormat>Экран (4:3)</PresentationFormat>
  <Paragraphs>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Franklin Gothic Book</vt:lpstr>
      <vt:lpstr>Franklin Gothic Medium</vt:lpstr>
      <vt:lpstr>Times New Roman</vt:lpstr>
      <vt:lpstr>Wingdings 2</vt:lpstr>
      <vt:lpstr>Трек</vt:lpstr>
      <vt:lpstr>«Хлеб - всему голова»</vt:lpstr>
      <vt:lpstr>Презентация PowerPoint</vt:lpstr>
      <vt:lpstr>Презентация PowerPoint</vt:lpstr>
      <vt:lpstr>Актуальность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11</cp:revision>
  <dcterms:created xsi:type="dcterms:W3CDTF">2017-02-20T18:50:51Z</dcterms:created>
  <dcterms:modified xsi:type="dcterms:W3CDTF">2019-04-18T17:16:27Z</dcterms:modified>
</cp:coreProperties>
</file>