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 id="2147483668" r:id="rId2"/>
  </p:sldMasterIdLst>
  <p:sldIdLst>
    <p:sldId id="256" r:id="rId3"/>
    <p:sldId id="262" r:id="rId4"/>
    <p:sldId id="271" r:id="rId5"/>
    <p:sldId id="273" r:id="rId6"/>
    <p:sldId id="261" r:id="rId7"/>
    <p:sldId id="274" r:id="rId8"/>
    <p:sldId id="260" r:id="rId9"/>
    <p:sldId id="275" r:id="rId10"/>
    <p:sldId id="258" r:id="rId11"/>
    <p:sldId id="276" r:id="rId12"/>
    <p:sldId id="259" r:id="rId13"/>
    <p:sldId id="277" r:id="rId14"/>
    <p:sldId id="263" r:id="rId15"/>
    <p:sldId id="278" r:id="rId16"/>
    <p:sldId id="268" r:id="rId17"/>
    <p:sldId id="279" r:id="rId18"/>
    <p:sldId id="267" r:id="rId19"/>
    <p:sldId id="280" r:id="rId20"/>
    <p:sldId id="266" r:id="rId21"/>
    <p:sldId id="281" r:id="rId22"/>
    <p:sldId id="265" r:id="rId23"/>
    <p:sldId id="282" r:id="rId24"/>
    <p:sldId id="264" r:id="rId25"/>
    <p:sldId id="283" r:id="rId26"/>
    <p:sldId id="269" r:id="rId27"/>
    <p:sldId id="284" r:id="rId28"/>
    <p:sldId id="270" r:id="rId29"/>
    <p:sldId id="272" r:id="rId30"/>
    <p:sldId id="257" r:id="rId3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043" autoAdjust="0"/>
    <p:restoredTop sz="94660"/>
  </p:normalViewPr>
  <p:slideViewPr>
    <p:cSldViewPr snapToGrid="0">
      <p:cViewPr varScale="1">
        <p:scale>
          <a:sx n="74" d="100"/>
          <a:sy n="74" d="100"/>
        </p:scale>
        <p:origin x="414"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ru-RU" smtClean="0"/>
              <a:t>Образец заголовка</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5/3/2017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dirty="0"/>
              <a:pPr/>
              <a:t>5/3/2017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ru-RU" smtClean="0"/>
              <a:t>Образец заголовка</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dirty="0"/>
              <a:pPr/>
              <a:t>5/3/2017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dirty="0"/>
              <a:pPr/>
              <a:t>5/3/2017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ru-RU" smtClean="0"/>
              <a:t>Образец заголовка</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dirty="0"/>
              <a:pPr/>
              <a:t>5/3/2017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ru-RU" smtClean="0"/>
              <a:t>Образец заголовка</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dirty="0"/>
              <a:pPr/>
              <a:t>5/3/2017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5/3/2017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5/3/2017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ru-RU" smtClean="0"/>
              <a:t>Образец заголовка</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552B1905-20D7-4B83-9710-A2CD3DB5F84F}" type="datetimeFigureOut">
              <a:rPr lang="ru-RU" smtClean="0">
                <a:solidFill>
                  <a:prstClr val="black">
                    <a:tint val="75000"/>
                  </a:prstClr>
                </a:solidFill>
              </a:rPr>
              <a:pPr/>
              <a:t>03.05.2017</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D0CBE317-73C0-42D1-B1CA-2C35317A2D43}" type="slidenum">
              <a:rPr lang="ru-RU" smtClean="0">
                <a:solidFill>
                  <a:srgbClr val="90C226"/>
                </a:solidFill>
              </a:rPr>
              <a:pPr/>
              <a:t>‹#›</a:t>
            </a:fld>
            <a:endParaRPr lang="ru-RU">
              <a:solidFill>
                <a:srgbClr val="90C226"/>
              </a:solidFill>
            </a:endParaRPr>
          </a:p>
        </p:txBody>
      </p:sp>
    </p:spTree>
    <p:extLst>
      <p:ext uri="{BB962C8B-B14F-4D97-AF65-F5344CB8AC3E}">
        <p14:creationId xmlns:p14="http://schemas.microsoft.com/office/powerpoint/2010/main" val="37198076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552B1905-20D7-4B83-9710-A2CD3DB5F84F}" type="datetimeFigureOut">
              <a:rPr lang="ru-RU" smtClean="0">
                <a:solidFill>
                  <a:prstClr val="black">
                    <a:tint val="75000"/>
                  </a:prstClr>
                </a:solidFill>
              </a:rPr>
              <a:pPr/>
              <a:t>03.05.2017</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D0CBE317-73C0-42D1-B1CA-2C35317A2D43}" type="slidenum">
              <a:rPr lang="ru-RU" smtClean="0">
                <a:solidFill>
                  <a:srgbClr val="90C226"/>
                </a:solidFill>
              </a:rPr>
              <a:pPr/>
              <a:t>‹#›</a:t>
            </a:fld>
            <a:endParaRPr lang="ru-RU">
              <a:solidFill>
                <a:srgbClr val="90C226"/>
              </a:solidFill>
            </a:endParaRPr>
          </a:p>
        </p:txBody>
      </p:sp>
    </p:spTree>
    <p:extLst>
      <p:ext uri="{BB962C8B-B14F-4D97-AF65-F5344CB8AC3E}">
        <p14:creationId xmlns:p14="http://schemas.microsoft.com/office/powerpoint/2010/main" val="33666030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552B1905-20D7-4B83-9710-A2CD3DB5F84F}" type="datetimeFigureOut">
              <a:rPr lang="ru-RU" smtClean="0">
                <a:solidFill>
                  <a:prstClr val="black">
                    <a:tint val="75000"/>
                  </a:prstClr>
                </a:solidFill>
              </a:rPr>
              <a:pPr/>
              <a:t>03.05.2017</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D0CBE317-73C0-42D1-B1CA-2C35317A2D43}" type="slidenum">
              <a:rPr lang="ru-RU" smtClean="0">
                <a:solidFill>
                  <a:srgbClr val="90C226"/>
                </a:solidFill>
              </a:rPr>
              <a:pPr/>
              <a:t>‹#›</a:t>
            </a:fld>
            <a:endParaRPr lang="ru-RU">
              <a:solidFill>
                <a:srgbClr val="90C226"/>
              </a:solidFill>
            </a:endParaRPr>
          </a:p>
        </p:txBody>
      </p:sp>
    </p:spTree>
    <p:extLst>
      <p:ext uri="{BB962C8B-B14F-4D97-AF65-F5344CB8AC3E}">
        <p14:creationId xmlns:p14="http://schemas.microsoft.com/office/powerpoint/2010/main" val="355183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5/3/2017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552B1905-20D7-4B83-9710-A2CD3DB5F84F}" type="datetimeFigureOut">
              <a:rPr lang="ru-RU" smtClean="0">
                <a:solidFill>
                  <a:prstClr val="black">
                    <a:tint val="75000"/>
                  </a:prstClr>
                </a:solidFill>
              </a:rPr>
              <a:pPr/>
              <a:t>03.05.2017</a:t>
            </a:fld>
            <a:endParaRPr lang="ru-RU">
              <a:solidFill>
                <a:prstClr val="black">
                  <a:tint val="75000"/>
                </a:prstClr>
              </a:solidFill>
            </a:endParaRPr>
          </a:p>
        </p:txBody>
      </p:sp>
      <p:sp>
        <p:nvSpPr>
          <p:cNvPr id="6" name="Footer Placeholder 5"/>
          <p:cNvSpPr>
            <a:spLocks noGrp="1"/>
          </p:cNvSpPr>
          <p:nvPr>
            <p:ph type="ftr" sz="quarter" idx="11"/>
          </p:nvPr>
        </p:nvSpPr>
        <p:spPr/>
        <p:txBody>
          <a:bodyPr/>
          <a:lstStyle/>
          <a:p>
            <a:endParaRPr lang="ru-RU">
              <a:solidFill>
                <a:prstClr val="black">
                  <a:tint val="75000"/>
                </a:prstClr>
              </a:solidFill>
            </a:endParaRPr>
          </a:p>
        </p:txBody>
      </p:sp>
      <p:sp>
        <p:nvSpPr>
          <p:cNvPr id="7" name="Slide Number Placeholder 6"/>
          <p:cNvSpPr>
            <a:spLocks noGrp="1"/>
          </p:cNvSpPr>
          <p:nvPr>
            <p:ph type="sldNum" sz="quarter" idx="12"/>
          </p:nvPr>
        </p:nvSpPr>
        <p:spPr/>
        <p:txBody>
          <a:bodyPr/>
          <a:lstStyle/>
          <a:p>
            <a:fld id="{D0CBE317-73C0-42D1-B1CA-2C35317A2D43}" type="slidenum">
              <a:rPr lang="ru-RU" smtClean="0">
                <a:solidFill>
                  <a:srgbClr val="90C226"/>
                </a:solidFill>
              </a:rPr>
              <a:pPr/>
              <a:t>‹#›</a:t>
            </a:fld>
            <a:endParaRPr lang="ru-RU">
              <a:solidFill>
                <a:srgbClr val="90C226"/>
              </a:solidFill>
            </a:endParaRPr>
          </a:p>
        </p:txBody>
      </p:sp>
    </p:spTree>
    <p:extLst>
      <p:ext uri="{BB962C8B-B14F-4D97-AF65-F5344CB8AC3E}">
        <p14:creationId xmlns:p14="http://schemas.microsoft.com/office/powerpoint/2010/main" val="7161971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552B1905-20D7-4B83-9710-A2CD3DB5F84F}" type="datetimeFigureOut">
              <a:rPr lang="ru-RU" smtClean="0">
                <a:solidFill>
                  <a:prstClr val="black">
                    <a:tint val="75000"/>
                  </a:prstClr>
                </a:solidFill>
              </a:rPr>
              <a:pPr/>
              <a:t>03.05.2017</a:t>
            </a:fld>
            <a:endParaRPr lang="ru-RU">
              <a:solidFill>
                <a:prstClr val="black">
                  <a:tint val="75000"/>
                </a:prstClr>
              </a:solidFill>
            </a:endParaRPr>
          </a:p>
        </p:txBody>
      </p:sp>
      <p:sp>
        <p:nvSpPr>
          <p:cNvPr id="8" name="Footer Placeholder 7"/>
          <p:cNvSpPr>
            <a:spLocks noGrp="1"/>
          </p:cNvSpPr>
          <p:nvPr>
            <p:ph type="ftr" sz="quarter" idx="11"/>
          </p:nvPr>
        </p:nvSpPr>
        <p:spPr/>
        <p:txBody>
          <a:bodyPr/>
          <a:lstStyle/>
          <a:p>
            <a:endParaRPr lang="ru-RU">
              <a:solidFill>
                <a:prstClr val="black">
                  <a:tint val="75000"/>
                </a:prstClr>
              </a:solidFill>
            </a:endParaRPr>
          </a:p>
        </p:txBody>
      </p:sp>
      <p:sp>
        <p:nvSpPr>
          <p:cNvPr id="9" name="Slide Number Placeholder 8"/>
          <p:cNvSpPr>
            <a:spLocks noGrp="1"/>
          </p:cNvSpPr>
          <p:nvPr>
            <p:ph type="sldNum" sz="quarter" idx="12"/>
          </p:nvPr>
        </p:nvSpPr>
        <p:spPr/>
        <p:txBody>
          <a:bodyPr/>
          <a:lstStyle/>
          <a:p>
            <a:fld id="{D0CBE317-73C0-42D1-B1CA-2C35317A2D43}" type="slidenum">
              <a:rPr lang="ru-RU" smtClean="0">
                <a:solidFill>
                  <a:srgbClr val="90C226"/>
                </a:solidFill>
              </a:rPr>
              <a:pPr/>
              <a:t>‹#›</a:t>
            </a:fld>
            <a:endParaRPr lang="ru-RU">
              <a:solidFill>
                <a:srgbClr val="90C226"/>
              </a:solidFill>
            </a:endParaRPr>
          </a:p>
        </p:txBody>
      </p:sp>
    </p:spTree>
    <p:extLst>
      <p:ext uri="{BB962C8B-B14F-4D97-AF65-F5344CB8AC3E}">
        <p14:creationId xmlns:p14="http://schemas.microsoft.com/office/powerpoint/2010/main" val="14768037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552B1905-20D7-4B83-9710-A2CD3DB5F84F}" type="datetimeFigureOut">
              <a:rPr lang="ru-RU" smtClean="0">
                <a:solidFill>
                  <a:prstClr val="black">
                    <a:tint val="75000"/>
                  </a:prstClr>
                </a:solidFill>
              </a:rPr>
              <a:pPr/>
              <a:t>03.05.2017</a:t>
            </a:fld>
            <a:endParaRPr lang="ru-RU">
              <a:solidFill>
                <a:prstClr val="black">
                  <a:tint val="75000"/>
                </a:prstClr>
              </a:solidFill>
            </a:endParaRPr>
          </a:p>
        </p:txBody>
      </p:sp>
      <p:sp>
        <p:nvSpPr>
          <p:cNvPr id="4" name="Footer Placeholder 3"/>
          <p:cNvSpPr>
            <a:spLocks noGrp="1"/>
          </p:cNvSpPr>
          <p:nvPr>
            <p:ph type="ftr" sz="quarter" idx="11"/>
          </p:nvPr>
        </p:nvSpPr>
        <p:spPr/>
        <p:txBody>
          <a:bodyPr/>
          <a:lstStyle/>
          <a:p>
            <a:endParaRPr lang="ru-RU">
              <a:solidFill>
                <a:prstClr val="black">
                  <a:tint val="75000"/>
                </a:prstClr>
              </a:solidFill>
            </a:endParaRPr>
          </a:p>
        </p:txBody>
      </p:sp>
      <p:sp>
        <p:nvSpPr>
          <p:cNvPr id="5" name="Slide Number Placeholder 4"/>
          <p:cNvSpPr>
            <a:spLocks noGrp="1"/>
          </p:cNvSpPr>
          <p:nvPr>
            <p:ph type="sldNum" sz="quarter" idx="12"/>
          </p:nvPr>
        </p:nvSpPr>
        <p:spPr/>
        <p:txBody>
          <a:bodyPr/>
          <a:lstStyle/>
          <a:p>
            <a:fld id="{D0CBE317-73C0-42D1-B1CA-2C35317A2D43}" type="slidenum">
              <a:rPr lang="ru-RU" smtClean="0">
                <a:solidFill>
                  <a:srgbClr val="90C226"/>
                </a:solidFill>
              </a:rPr>
              <a:pPr/>
              <a:t>‹#›</a:t>
            </a:fld>
            <a:endParaRPr lang="ru-RU">
              <a:solidFill>
                <a:srgbClr val="90C226"/>
              </a:solidFill>
            </a:endParaRPr>
          </a:p>
        </p:txBody>
      </p:sp>
    </p:spTree>
    <p:extLst>
      <p:ext uri="{BB962C8B-B14F-4D97-AF65-F5344CB8AC3E}">
        <p14:creationId xmlns:p14="http://schemas.microsoft.com/office/powerpoint/2010/main" val="164544024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2B1905-20D7-4B83-9710-A2CD3DB5F84F}" type="datetimeFigureOut">
              <a:rPr lang="ru-RU" smtClean="0">
                <a:solidFill>
                  <a:prstClr val="black">
                    <a:tint val="75000"/>
                  </a:prstClr>
                </a:solidFill>
              </a:rPr>
              <a:pPr/>
              <a:t>03.05.2017</a:t>
            </a:fld>
            <a:endParaRPr lang="ru-RU">
              <a:solidFill>
                <a:prstClr val="black">
                  <a:tint val="75000"/>
                </a:prstClr>
              </a:solidFill>
            </a:endParaRPr>
          </a:p>
        </p:txBody>
      </p:sp>
      <p:sp>
        <p:nvSpPr>
          <p:cNvPr id="3" name="Footer Placeholder 2"/>
          <p:cNvSpPr>
            <a:spLocks noGrp="1"/>
          </p:cNvSpPr>
          <p:nvPr>
            <p:ph type="ftr" sz="quarter" idx="11"/>
          </p:nvPr>
        </p:nvSpPr>
        <p:spPr/>
        <p:txBody>
          <a:bodyPr/>
          <a:lstStyle/>
          <a:p>
            <a:endParaRPr lang="ru-RU">
              <a:solidFill>
                <a:prstClr val="black">
                  <a:tint val="75000"/>
                </a:prstClr>
              </a:solidFill>
            </a:endParaRPr>
          </a:p>
        </p:txBody>
      </p:sp>
      <p:sp>
        <p:nvSpPr>
          <p:cNvPr id="4" name="Slide Number Placeholder 3"/>
          <p:cNvSpPr>
            <a:spLocks noGrp="1"/>
          </p:cNvSpPr>
          <p:nvPr>
            <p:ph type="sldNum" sz="quarter" idx="12"/>
          </p:nvPr>
        </p:nvSpPr>
        <p:spPr/>
        <p:txBody>
          <a:bodyPr/>
          <a:lstStyle/>
          <a:p>
            <a:fld id="{D0CBE317-73C0-42D1-B1CA-2C35317A2D43}" type="slidenum">
              <a:rPr lang="ru-RU" smtClean="0">
                <a:solidFill>
                  <a:srgbClr val="90C226"/>
                </a:solidFill>
              </a:rPr>
              <a:pPr/>
              <a:t>‹#›</a:t>
            </a:fld>
            <a:endParaRPr lang="ru-RU">
              <a:solidFill>
                <a:srgbClr val="90C226"/>
              </a:solidFill>
            </a:endParaRPr>
          </a:p>
        </p:txBody>
      </p:sp>
    </p:spTree>
    <p:extLst>
      <p:ext uri="{BB962C8B-B14F-4D97-AF65-F5344CB8AC3E}">
        <p14:creationId xmlns:p14="http://schemas.microsoft.com/office/powerpoint/2010/main" val="40298496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ru-RU" smtClean="0"/>
              <a:t>Образец заголовка</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552B1905-20D7-4B83-9710-A2CD3DB5F84F}" type="datetimeFigureOut">
              <a:rPr lang="ru-RU" smtClean="0">
                <a:solidFill>
                  <a:prstClr val="black">
                    <a:tint val="75000"/>
                  </a:prstClr>
                </a:solidFill>
              </a:rPr>
              <a:pPr/>
              <a:t>03.05.2017</a:t>
            </a:fld>
            <a:endParaRPr lang="ru-RU">
              <a:solidFill>
                <a:prstClr val="black">
                  <a:tint val="75000"/>
                </a:prstClr>
              </a:solidFill>
            </a:endParaRPr>
          </a:p>
        </p:txBody>
      </p:sp>
      <p:sp>
        <p:nvSpPr>
          <p:cNvPr id="6" name="Footer Placeholder 5"/>
          <p:cNvSpPr>
            <a:spLocks noGrp="1"/>
          </p:cNvSpPr>
          <p:nvPr>
            <p:ph type="ftr" sz="quarter" idx="11"/>
          </p:nvPr>
        </p:nvSpPr>
        <p:spPr/>
        <p:txBody>
          <a:bodyPr/>
          <a:lstStyle/>
          <a:p>
            <a:endParaRPr lang="ru-RU">
              <a:solidFill>
                <a:prstClr val="black">
                  <a:tint val="75000"/>
                </a:prstClr>
              </a:solidFill>
            </a:endParaRPr>
          </a:p>
        </p:txBody>
      </p:sp>
      <p:sp>
        <p:nvSpPr>
          <p:cNvPr id="7" name="Slide Number Placeholder 6"/>
          <p:cNvSpPr>
            <a:spLocks noGrp="1"/>
          </p:cNvSpPr>
          <p:nvPr>
            <p:ph type="sldNum" sz="quarter" idx="12"/>
          </p:nvPr>
        </p:nvSpPr>
        <p:spPr/>
        <p:txBody>
          <a:bodyPr/>
          <a:lstStyle/>
          <a:p>
            <a:fld id="{D0CBE317-73C0-42D1-B1CA-2C35317A2D43}" type="slidenum">
              <a:rPr lang="ru-RU" smtClean="0">
                <a:solidFill>
                  <a:srgbClr val="90C226"/>
                </a:solidFill>
              </a:rPr>
              <a:pPr/>
              <a:t>‹#›</a:t>
            </a:fld>
            <a:endParaRPr lang="ru-RU">
              <a:solidFill>
                <a:srgbClr val="90C226"/>
              </a:solidFill>
            </a:endParaRPr>
          </a:p>
        </p:txBody>
      </p:sp>
    </p:spTree>
    <p:extLst>
      <p:ext uri="{BB962C8B-B14F-4D97-AF65-F5344CB8AC3E}">
        <p14:creationId xmlns:p14="http://schemas.microsoft.com/office/powerpoint/2010/main" val="250303366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552B1905-20D7-4B83-9710-A2CD3DB5F84F}" type="datetimeFigureOut">
              <a:rPr lang="ru-RU" smtClean="0">
                <a:solidFill>
                  <a:prstClr val="black">
                    <a:tint val="75000"/>
                  </a:prstClr>
                </a:solidFill>
              </a:rPr>
              <a:pPr/>
              <a:t>03.05.2017</a:t>
            </a:fld>
            <a:endParaRPr lang="ru-RU">
              <a:solidFill>
                <a:prstClr val="black">
                  <a:tint val="75000"/>
                </a:prstClr>
              </a:solidFill>
            </a:endParaRPr>
          </a:p>
        </p:txBody>
      </p:sp>
      <p:sp>
        <p:nvSpPr>
          <p:cNvPr id="6" name="Footer Placeholder 5"/>
          <p:cNvSpPr>
            <a:spLocks noGrp="1"/>
          </p:cNvSpPr>
          <p:nvPr>
            <p:ph type="ftr" sz="quarter" idx="11"/>
          </p:nvPr>
        </p:nvSpPr>
        <p:spPr/>
        <p:txBody>
          <a:bodyPr/>
          <a:lstStyle/>
          <a:p>
            <a:endParaRPr lang="ru-RU">
              <a:solidFill>
                <a:prstClr val="black">
                  <a:tint val="75000"/>
                </a:prstClr>
              </a:solidFill>
            </a:endParaRPr>
          </a:p>
        </p:txBody>
      </p:sp>
      <p:sp>
        <p:nvSpPr>
          <p:cNvPr id="7" name="Slide Number Placeholder 6"/>
          <p:cNvSpPr>
            <a:spLocks noGrp="1"/>
          </p:cNvSpPr>
          <p:nvPr>
            <p:ph type="sldNum" sz="quarter" idx="12"/>
          </p:nvPr>
        </p:nvSpPr>
        <p:spPr/>
        <p:txBody>
          <a:bodyPr/>
          <a:lstStyle/>
          <a:p>
            <a:fld id="{D0CBE317-73C0-42D1-B1CA-2C35317A2D43}" type="slidenum">
              <a:rPr lang="ru-RU" smtClean="0">
                <a:solidFill>
                  <a:srgbClr val="90C226"/>
                </a:solidFill>
              </a:rPr>
              <a:pPr/>
              <a:t>‹#›</a:t>
            </a:fld>
            <a:endParaRPr lang="ru-RU">
              <a:solidFill>
                <a:srgbClr val="90C226"/>
              </a:solidFill>
            </a:endParaRPr>
          </a:p>
        </p:txBody>
      </p:sp>
    </p:spTree>
    <p:extLst>
      <p:ext uri="{BB962C8B-B14F-4D97-AF65-F5344CB8AC3E}">
        <p14:creationId xmlns:p14="http://schemas.microsoft.com/office/powerpoint/2010/main" val="18056741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552B1905-20D7-4B83-9710-A2CD3DB5F84F}" type="datetimeFigureOut">
              <a:rPr lang="ru-RU" smtClean="0">
                <a:solidFill>
                  <a:prstClr val="black">
                    <a:tint val="75000"/>
                  </a:prstClr>
                </a:solidFill>
              </a:rPr>
              <a:pPr/>
              <a:t>03.05.2017</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D0CBE317-73C0-42D1-B1CA-2C35317A2D43}" type="slidenum">
              <a:rPr lang="ru-RU" smtClean="0">
                <a:solidFill>
                  <a:srgbClr val="90C226"/>
                </a:solidFill>
              </a:rPr>
              <a:pPr/>
              <a:t>‹#›</a:t>
            </a:fld>
            <a:endParaRPr lang="ru-RU">
              <a:solidFill>
                <a:srgbClr val="90C226"/>
              </a:solidFill>
            </a:endParaRPr>
          </a:p>
        </p:txBody>
      </p:sp>
    </p:spTree>
    <p:extLst>
      <p:ext uri="{BB962C8B-B14F-4D97-AF65-F5344CB8AC3E}">
        <p14:creationId xmlns:p14="http://schemas.microsoft.com/office/powerpoint/2010/main" val="66382193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ru-RU" smtClean="0"/>
              <a:t>Образец заголовка</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552B1905-20D7-4B83-9710-A2CD3DB5F84F}" type="datetimeFigureOut">
              <a:rPr lang="ru-RU" smtClean="0">
                <a:solidFill>
                  <a:prstClr val="black">
                    <a:tint val="75000"/>
                  </a:prstClr>
                </a:solidFill>
              </a:rPr>
              <a:pPr/>
              <a:t>03.05.2017</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D0CBE317-73C0-42D1-B1CA-2C35317A2D43}" type="slidenum">
              <a:rPr lang="ru-RU" smtClean="0">
                <a:solidFill>
                  <a:srgbClr val="90C226"/>
                </a:solidFill>
              </a:rPr>
              <a:pPr/>
              <a:t>‹#›</a:t>
            </a:fld>
            <a:endParaRPr lang="ru-RU">
              <a:solidFill>
                <a:srgbClr val="90C226"/>
              </a:solidFill>
            </a:endParaRPr>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defTabSz="914400"/>
            <a:r>
              <a:rPr lang="en-US" sz="8000" dirty="0">
                <a:ln w="3175" cmpd="sng">
                  <a:noFill/>
                </a:ln>
                <a:solidFill>
                  <a:srgbClr val="90C226">
                    <a:lumMod val="60000"/>
                    <a:lumOff val="40000"/>
                  </a:srgbClr>
                </a:solidFill>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defTabSz="914400"/>
            <a:r>
              <a:rPr lang="en-US" sz="8000" dirty="0">
                <a:ln w="3175" cmpd="sng">
                  <a:noFill/>
                </a:ln>
                <a:solidFill>
                  <a:srgbClr val="90C226">
                    <a:lumMod val="60000"/>
                    <a:lumOff val="40000"/>
                  </a:srgbClr>
                </a:solidFill>
                <a:latin typeface="Arial"/>
              </a:rPr>
              <a:t>”</a:t>
            </a:r>
            <a:endParaRPr lang="en-US" dirty="0">
              <a:solidFill>
                <a:srgbClr val="90C226">
                  <a:lumMod val="60000"/>
                  <a:lumOff val="40000"/>
                </a:srgbClr>
              </a:solidFill>
              <a:latin typeface="Arial"/>
            </a:endParaRPr>
          </a:p>
        </p:txBody>
      </p:sp>
    </p:spTree>
    <p:extLst>
      <p:ext uri="{BB962C8B-B14F-4D97-AF65-F5344CB8AC3E}">
        <p14:creationId xmlns:p14="http://schemas.microsoft.com/office/powerpoint/2010/main" val="247438735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552B1905-20D7-4B83-9710-A2CD3DB5F84F}" type="datetimeFigureOut">
              <a:rPr lang="ru-RU" smtClean="0">
                <a:solidFill>
                  <a:prstClr val="black">
                    <a:tint val="75000"/>
                  </a:prstClr>
                </a:solidFill>
              </a:rPr>
              <a:pPr/>
              <a:t>03.05.2017</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D0CBE317-73C0-42D1-B1CA-2C35317A2D43}" type="slidenum">
              <a:rPr lang="ru-RU" smtClean="0">
                <a:solidFill>
                  <a:srgbClr val="90C226"/>
                </a:solidFill>
              </a:rPr>
              <a:pPr/>
              <a:t>‹#›</a:t>
            </a:fld>
            <a:endParaRPr lang="ru-RU">
              <a:solidFill>
                <a:srgbClr val="90C226"/>
              </a:solidFill>
            </a:endParaRPr>
          </a:p>
        </p:txBody>
      </p:sp>
    </p:spTree>
    <p:extLst>
      <p:ext uri="{BB962C8B-B14F-4D97-AF65-F5344CB8AC3E}">
        <p14:creationId xmlns:p14="http://schemas.microsoft.com/office/powerpoint/2010/main" val="39280817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ru-RU" smtClean="0"/>
              <a:t>Образец заголовка</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552B1905-20D7-4B83-9710-A2CD3DB5F84F}" type="datetimeFigureOut">
              <a:rPr lang="ru-RU" smtClean="0">
                <a:solidFill>
                  <a:prstClr val="black">
                    <a:tint val="75000"/>
                  </a:prstClr>
                </a:solidFill>
              </a:rPr>
              <a:pPr/>
              <a:t>03.05.2017</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D0CBE317-73C0-42D1-B1CA-2C35317A2D43}" type="slidenum">
              <a:rPr lang="ru-RU" smtClean="0">
                <a:solidFill>
                  <a:srgbClr val="90C226"/>
                </a:solidFill>
              </a:rPr>
              <a:pPr/>
              <a:t>‹#›</a:t>
            </a:fld>
            <a:endParaRPr lang="ru-RU">
              <a:solidFill>
                <a:srgbClr val="90C226"/>
              </a:solidFill>
            </a:endParaRPr>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defTabSz="914400"/>
            <a:r>
              <a:rPr lang="en-US" sz="8000" dirty="0">
                <a:ln w="3175" cmpd="sng">
                  <a:noFill/>
                </a:ln>
                <a:solidFill>
                  <a:srgbClr val="90C226">
                    <a:lumMod val="60000"/>
                    <a:lumOff val="40000"/>
                  </a:srgbClr>
                </a:solidFill>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defTabSz="914400"/>
            <a:r>
              <a:rPr lang="en-US" sz="8000" dirty="0">
                <a:ln w="3175" cmpd="sng">
                  <a:noFill/>
                </a:ln>
                <a:solidFill>
                  <a:srgbClr val="90C226">
                    <a:lumMod val="60000"/>
                    <a:lumOff val="40000"/>
                  </a:srgbClr>
                </a:solidFill>
                <a:latin typeface="Arial"/>
              </a:rPr>
              <a:t>”</a:t>
            </a:r>
          </a:p>
        </p:txBody>
      </p:sp>
    </p:spTree>
    <p:extLst>
      <p:ext uri="{BB962C8B-B14F-4D97-AF65-F5344CB8AC3E}">
        <p14:creationId xmlns:p14="http://schemas.microsoft.com/office/powerpoint/2010/main" val="38761202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dirty="0"/>
              <a:pPr/>
              <a:t>5/3/2017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ru-RU" smtClean="0"/>
              <a:t>Образец заголовка</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552B1905-20D7-4B83-9710-A2CD3DB5F84F}" type="datetimeFigureOut">
              <a:rPr lang="ru-RU" smtClean="0">
                <a:solidFill>
                  <a:prstClr val="black">
                    <a:tint val="75000"/>
                  </a:prstClr>
                </a:solidFill>
              </a:rPr>
              <a:pPr/>
              <a:t>03.05.2017</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D0CBE317-73C0-42D1-B1CA-2C35317A2D43}" type="slidenum">
              <a:rPr lang="ru-RU" smtClean="0">
                <a:solidFill>
                  <a:srgbClr val="90C226"/>
                </a:solidFill>
              </a:rPr>
              <a:pPr/>
              <a:t>‹#›</a:t>
            </a:fld>
            <a:endParaRPr lang="ru-RU">
              <a:solidFill>
                <a:srgbClr val="90C226"/>
              </a:solidFill>
            </a:endParaRPr>
          </a:p>
        </p:txBody>
      </p:sp>
    </p:spTree>
    <p:extLst>
      <p:ext uri="{BB962C8B-B14F-4D97-AF65-F5344CB8AC3E}">
        <p14:creationId xmlns:p14="http://schemas.microsoft.com/office/powerpoint/2010/main" val="257040592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552B1905-20D7-4B83-9710-A2CD3DB5F84F}" type="datetimeFigureOut">
              <a:rPr lang="ru-RU" smtClean="0">
                <a:solidFill>
                  <a:prstClr val="black">
                    <a:tint val="75000"/>
                  </a:prstClr>
                </a:solidFill>
              </a:rPr>
              <a:pPr/>
              <a:t>03.05.2017</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D0CBE317-73C0-42D1-B1CA-2C35317A2D43}" type="slidenum">
              <a:rPr lang="ru-RU" smtClean="0">
                <a:solidFill>
                  <a:srgbClr val="90C226"/>
                </a:solidFill>
              </a:rPr>
              <a:pPr/>
              <a:t>‹#›</a:t>
            </a:fld>
            <a:endParaRPr lang="ru-RU">
              <a:solidFill>
                <a:srgbClr val="90C226"/>
              </a:solidFill>
            </a:endParaRPr>
          </a:p>
        </p:txBody>
      </p:sp>
    </p:spTree>
    <p:extLst>
      <p:ext uri="{BB962C8B-B14F-4D97-AF65-F5344CB8AC3E}">
        <p14:creationId xmlns:p14="http://schemas.microsoft.com/office/powerpoint/2010/main" val="514005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552B1905-20D7-4B83-9710-A2CD3DB5F84F}" type="datetimeFigureOut">
              <a:rPr lang="ru-RU" smtClean="0">
                <a:solidFill>
                  <a:prstClr val="black">
                    <a:tint val="75000"/>
                  </a:prstClr>
                </a:solidFill>
              </a:rPr>
              <a:pPr/>
              <a:t>03.05.2017</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D0CBE317-73C0-42D1-B1CA-2C35317A2D43}" type="slidenum">
              <a:rPr lang="ru-RU" smtClean="0">
                <a:solidFill>
                  <a:srgbClr val="90C226"/>
                </a:solidFill>
              </a:rPr>
              <a:pPr/>
              <a:t>‹#›</a:t>
            </a:fld>
            <a:endParaRPr lang="ru-RU">
              <a:solidFill>
                <a:srgbClr val="90C226"/>
              </a:solidFill>
            </a:endParaRPr>
          </a:p>
        </p:txBody>
      </p:sp>
    </p:spTree>
    <p:extLst>
      <p:ext uri="{BB962C8B-B14F-4D97-AF65-F5344CB8AC3E}">
        <p14:creationId xmlns:p14="http://schemas.microsoft.com/office/powerpoint/2010/main" val="1320704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dirty="0"/>
              <a:t>5/3/2017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5/3/2017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5/3/2017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5/3/2017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ru-RU" smtClean="0"/>
              <a:t>Образец заголовка</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42A54C80-263E-416B-A8E0-580EDEADCBDC}" type="datetimeFigureOut">
              <a:rPr lang="en-US" dirty="0"/>
              <a:t>5/3/2017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B61BEF0D-F0BB-DE4B-95CE-6DB70DBA9567}" type="datetimeFigureOut">
              <a:rPr lang="en-US" dirty="0"/>
              <a:pPr/>
              <a:t>5/3/2017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theme" Target="../theme/theme2.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5/3/2017</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5" r:id="rId4"/>
    <p:sldLayoutId id="2147483653" r:id="rId5"/>
    <p:sldLayoutId id="2147483654" r:id="rId6"/>
    <p:sldLayoutId id="2147483655" r:id="rId7"/>
    <p:sldLayoutId id="2147483666" r:id="rId8"/>
    <p:sldLayoutId id="2147483657" r:id="rId9"/>
    <p:sldLayoutId id="2147483660" r:id="rId10"/>
    <p:sldLayoutId id="2147483661" r:id="rId11"/>
    <p:sldLayoutId id="2147483662" r:id="rId12"/>
    <p:sldLayoutId id="2147483663" r:id="rId13"/>
    <p:sldLayoutId id="2147483664" r:id="rId14"/>
    <p:sldLayoutId id="2147483667" r:id="rId15"/>
    <p:sldLayoutId id="2147483659"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914400"/>
            <a:fld id="{552B1905-20D7-4B83-9710-A2CD3DB5F84F}" type="datetimeFigureOut">
              <a:rPr lang="ru-RU" smtClean="0">
                <a:solidFill>
                  <a:prstClr val="black">
                    <a:tint val="75000"/>
                  </a:prstClr>
                </a:solidFill>
              </a:rPr>
              <a:pPr defTabSz="914400"/>
              <a:t>03.05.2017</a:t>
            </a:fld>
            <a:endParaRPr lang="ru-RU">
              <a:solidFill>
                <a:prstClr val="black">
                  <a:tint val="75000"/>
                </a:prstClr>
              </a:solidFill>
            </a:endParaRPr>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914400"/>
            <a:endParaRPr lang="ru-RU">
              <a:solidFill>
                <a:prstClr val="black">
                  <a:tint val="75000"/>
                </a:prstClr>
              </a:solidFill>
            </a:endParaRPr>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pPr defTabSz="914400"/>
            <a:fld id="{D0CBE317-73C0-42D1-B1CA-2C35317A2D43}" type="slidenum">
              <a:rPr lang="ru-RU" smtClean="0">
                <a:solidFill>
                  <a:srgbClr val="90C226"/>
                </a:solidFill>
              </a:rPr>
              <a:pPr defTabSz="914400"/>
              <a:t>‹#›</a:t>
            </a:fld>
            <a:endParaRPr lang="ru-RU">
              <a:solidFill>
                <a:srgbClr val="90C226"/>
              </a:solidFill>
            </a:endParaRPr>
          </a:p>
        </p:txBody>
      </p:sp>
    </p:spTree>
    <p:extLst>
      <p:ext uri="{BB962C8B-B14F-4D97-AF65-F5344CB8AC3E}">
        <p14:creationId xmlns:p14="http://schemas.microsoft.com/office/powerpoint/2010/main" val="1609243885"/>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 id="2147483681" r:id="rId13"/>
    <p:sldLayoutId id="2147483682" r:id="rId14"/>
    <p:sldLayoutId id="2147483683" r:id="rId15"/>
    <p:sldLayoutId id="2147483684"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01521" y="5012886"/>
            <a:ext cx="12951854" cy="2582645"/>
          </a:xfrm>
        </p:spPr>
        <p:txBody>
          <a:bodyPr/>
          <a:lstStyle/>
          <a:p>
            <a:pPr algn="ctr"/>
            <a:r>
              <a:rPr lang="de-DE" b="1" dirty="0" err="1">
                <a:solidFill>
                  <a:schemeClr val="tx1"/>
                </a:solidFill>
                <a:latin typeface="Times New Roman" panose="02020603050405020304" pitchFamily="18" charset="0"/>
                <a:cs typeface="Times New Roman" panose="02020603050405020304" pitchFamily="18" charset="0"/>
              </a:rPr>
              <a:t>Meinе</a:t>
            </a:r>
            <a:r>
              <a:rPr lang="de-DE" b="1" dirty="0">
                <a:solidFill>
                  <a:schemeClr val="tx1"/>
                </a:solidFill>
                <a:latin typeface="Times New Roman" panose="02020603050405020304" pitchFamily="18" charset="0"/>
                <a:cs typeface="Times New Roman" panose="02020603050405020304" pitchFamily="18" charset="0"/>
              </a:rPr>
              <a:t> Stadt! </a:t>
            </a:r>
            <a:r>
              <a:rPr lang="de-DE" b="1" dirty="0" smtClean="0">
                <a:solidFill>
                  <a:schemeClr val="tx1"/>
                </a:solidFill>
                <a:latin typeface="Times New Roman" panose="02020603050405020304" pitchFamily="18" charset="0"/>
                <a:cs typeface="Times New Roman" panose="02020603050405020304" pitchFamily="18" charset="0"/>
              </a:rPr>
              <a:t/>
            </a:r>
            <a:br>
              <a:rPr lang="de-DE" b="1" dirty="0" smtClean="0">
                <a:solidFill>
                  <a:schemeClr val="tx1"/>
                </a:solidFill>
                <a:latin typeface="Times New Roman" panose="02020603050405020304" pitchFamily="18" charset="0"/>
                <a:cs typeface="Times New Roman" panose="02020603050405020304" pitchFamily="18" charset="0"/>
              </a:rPr>
            </a:br>
            <a:r>
              <a:rPr lang="de-DE" b="1" dirty="0" smtClean="0">
                <a:solidFill>
                  <a:schemeClr val="tx1"/>
                </a:solidFill>
                <a:latin typeface="Times New Roman" panose="02020603050405020304" pitchFamily="18" charset="0"/>
                <a:cs typeface="Times New Roman" panose="02020603050405020304" pitchFamily="18" charset="0"/>
              </a:rPr>
              <a:t>Das </a:t>
            </a:r>
            <a:r>
              <a:rPr lang="de-DE" b="1" dirty="0">
                <a:solidFill>
                  <a:schemeClr val="tx1"/>
                </a:solidFill>
                <a:latin typeface="Times New Roman" panose="02020603050405020304" pitchFamily="18" charset="0"/>
                <a:cs typeface="Times New Roman" panose="02020603050405020304" pitchFamily="18" charset="0"/>
              </a:rPr>
              <a:t>Schloss, der Park!</a:t>
            </a:r>
            <a:br>
              <a:rPr lang="de-DE" b="1" dirty="0">
                <a:solidFill>
                  <a:schemeClr val="tx1"/>
                </a:solidFill>
                <a:latin typeface="Times New Roman" panose="02020603050405020304" pitchFamily="18" charset="0"/>
                <a:cs typeface="Times New Roman" panose="02020603050405020304" pitchFamily="18" charset="0"/>
              </a:rPr>
            </a:br>
            <a:r>
              <a:rPr lang="de-DE" b="1" dirty="0">
                <a:solidFill>
                  <a:schemeClr val="tx1"/>
                </a:solidFill>
                <a:latin typeface="Times New Roman" panose="02020603050405020304" pitchFamily="18" charset="0"/>
                <a:cs typeface="Times New Roman" panose="02020603050405020304" pitchFamily="18" charset="0"/>
              </a:rPr>
              <a:t>Links die Kirche, rechts der Markt,</a:t>
            </a:r>
            <a:br>
              <a:rPr lang="de-DE" b="1" dirty="0">
                <a:solidFill>
                  <a:schemeClr val="tx1"/>
                </a:solidFill>
                <a:latin typeface="Times New Roman" panose="02020603050405020304" pitchFamily="18" charset="0"/>
                <a:cs typeface="Times New Roman" panose="02020603050405020304" pitchFamily="18" charset="0"/>
              </a:rPr>
            </a:br>
            <a:r>
              <a:rPr lang="de-DE" b="1" dirty="0">
                <a:solidFill>
                  <a:schemeClr val="tx1"/>
                </a:solidFill>
                <a:latin typeface="Times New Roman" panose="02020603050405020304" pitchFamily="18" charset="0"/>
                <a:cs typeface="Times New Roman" panose="02020603050405020304" pitchFamily="18" charset="0"/>
              </a:rPr>
              <a:t>Vorn die Post, die Apotheke,</a:t>
            </a:r>
            <a:br>
              <a:rPr lang="de-DE" b="1" dirty="0">
                <a:solidFill>
                  <a:schemeClr val="tx1"/>
                </a:solidFill>
                <a:latin typeface="Times New Roman" panose="02020603050405020304" pitchFamily="18" charset="0"/>
                <a:cs typeface="Times New Roman" panose="02020603050405020304" pitchFamily="18" charset="0"/>
              </a:rPr>
            </a:br>
            <a:r>
              <a:rPr lang="de-DE" b="1" dirty="0">
                <a:solidFill>
                  <a:schemeClr val="tx1"/>
                </a:solidFill>
                <a:latin typeface="Times New Roman" panose="02020603050405020304" pitchFamily="18" charset="0"/>
                <a:cs typeface="Times New Roman" panose="02020603050405020304" pitchFamily="18" charset="0"/>
              </a:rPr>
              <a:t>die </a:t>
            </a:r>
            <a:r>
              <a:rPr lang="de-DE" b="1" dirty="0" smtClean="0">
                <a:solidFill>
                  <a:schemeClr val="tx1"/>
                </a:solidFill>
                <a:latin typeface="Times New Roman" panose="02020603050405020304" pitchFamily="18" charset="0"/>
                <a:cs typeface="Times New Roman" panose="02020603050405020304" pitchFamily="18" charset="0"/>
              </a:rPr>
              <a:t>Geschäfte </a:t>
            </a:r>
            <a:r>
              <a:rPr lang="de-DE" b="1" dirty="0">
                <a:solidFill>
                  <a:schemeClr val="tx1"/>
                </a:solidFill>
                <a:latin typeface="Times New Roman" panose="02020603050405020304" pitchFamily="18" charset="0"/>
                <a:cs typeface="Times New Roman" panose="02020603050405020304" pitchFamily="18" charset="0"/>
              </a:rPr>
              <a:t>an der Ecke,</a:t>
            </a:r>
            <a:br>
              <a:rPr lang="de-DE" b="1" dirty="0">
                <a:solidFill>
                  <a:schemeClr val="tx1"/>
                </a:solidFill>
                <a:latin typeface="Times New Roman" panose="02020603050405020304" pitchFamily="18" charset="0"/>
                <a:cs typeface="Times New Roman" panose="02020603050405020304" pitchFamily="18" charset="0"/>
              </a:rPr>
            </a:br>
            <a:r>
              <a:rPr lang="de-DE" b="1" dirty="0">
                <a:solidFill>
                  <a:schemeClr val="tx1"/>
                </a:solidFill>
                <a:latin typeface="Times New Roman" panose="02020603050405020304" pitchFamily="18" charset="0"/>
                <a:cs typeface="Times New Roman" panose="02020603050405020304" pitchFamily="18" charset="0"/>
              </a:rPr>
              <a:t>ein Museum in der Mitte,</a:t>
            </a:r>
            <a:br>
              <a:rPr lang="de-DE" b="1" dirty="0">
                <a:solidFill>
                  <a:schemeClr val="tx1"/>
                </a:solidFill>
                <a:latin typeface="Times New Roman" panose="02020603050405020304" pitchFamily="18" charset="0"/>
                <a:cs typeface="Times New Roman" panose="02020603050405020304" pitchFamily="18" charset="0"/>
              </a:rPr>
            </a:br>
            <a:r>
              <a:rPr lang="de-DE" b="1" dirty="0">
                <a:solidFill>
                  <a:schemeClr val="tx1"/>
                </a:solidFill>
                <a:latin typeface="Times New Roman" panose="02020603050405020304" pitchFamily="18" charset="0"/>
                <a:cs typeface="Times New Roman" panose="02020603050405020304" pitchFamily="18" charset="0"/>
              </a:rPr>
              <a:t>kommt hierher, besucht es bitte</a:t>
            </a:r>
            <a:r>
              <a:rPr lang="de-DE" b="1" dirty="0" smtClean="0">
                <a:solidFill>
                  <a:schemeClr val="tx1"/>
                </a:solidFill>
                <a:latin typeface="Times New Roman" panose="02020603050405020304" pitchFamily="18" charset="0"/>
                <a:cs typeface="Times New Roman" panose="02020603050405020304" pitchFamily="18" charset="0"/>
              </a:rPr>
              <a:t>!</a:t>
            </a:r>
            <a:br>
              <a:rPr lang="de-DE" b="1" dirty="0" smtClean="0">
                <a:solidFill>
                  <a:schemeClr val="tx1"/>
                </a:solidFill>
                <a:latin typeface="Times New Roman" panose="02020603050405020304" pitchFamily="18" charset="0"/>
                <a:cs typeface="Times New Roman" panose="02020603050405020304" pitchFamily="18" charset="0"/>
              </a:rPr>
            </a:br>
            <a:r>
              <a:rPr lang="de-DE" dirty="0">
                <a:latin typeface="Times New Roman" panose="02020603050405020304" pitchFamily="18" charset="0"/>
                <a:cs typeface="Times New Roman" panose="02020603050405020304" pitchFamily="18" charset="0"/>
              </a:rPr>
              <a:t/>
            </a:r>
            <a:br>
              <a:rPr lang="de-DE" dirty="0">
                <a:latin typeface="Times New Roman" panose="02020603050405020304" pitchFamily="18" charset="0"/>
                <a:cs typeface="Times New Roman" panose="02020603050405020304" pitchFamily="18" charset="0"/>
              </a:rPr>
            </a:b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6654280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stretch>
            <a:fillRect/>
          </a:stretch>
        </p:blipFill>
        <p:spPr>
          <a:xfrm>
            <a:off x="2014887" y="1194672"/>
            <a:ext cx="6939110" cy="4608000"/>
          </a:xfrm>
          <a:prstGeom prst="rect">
            <a:avLst/>
          </a:prstGeom>
        </p:spPr>
      </p:pic>
      <p:sp>
        <p:nvSpPr>
          <p:cNvPr id="3" name="Заголовок 2"/>
          <p:cNvSpPr>
            <a:spLocks noGrp="1"/>
          </p:cNvSpPr>
          <p:nvPr>
            <p:ph type="title"/>
          </p:nvPr>
        </p:nvSpPr>
        <p:spPr/>
        <p:txBody>
          <a:bodyPr/>
          <a:lstStyle/>
          <a:p>
            <a:endParaRPr lang="ru-RU"/>
          </a:p>
        </p:txBody>
      </p:sp>
    </p:spTree>
    <p:extLst>
      <p:ext uri="{BB962C8B-B14F-4D97-AF65-F5344CB8AC3E}">
        <p14:creationId xmlns:p14="http://schemas.microsoft.com/office/powerpoint/2010/main" val="97290181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77684" y="0"/>
            <a:ext cx="8596668" cy="1320800"/>
          </a:xfrm>
        </p:spPr>
        <p:txBody>
          <a:bodyPr>
            <a:normAutofit/>
          </a:bodyPr>
          <a:lstStyle/>
          <a:p>
            <a:pPr algn="ctr"/>
            <a:r>
              <a:rPr lang="en-US" sz="6600" b="1" dirty="0">
                <a:latin typeface="Times New Roman" panose="02020603050405020304" pitchFamily="18" charset="0"/>
                <a:cs typeface="Times New Roman" panose="02020603050405020304" pitchFamily="18" charset="0"/>
              </a:rPr>
              <a:t>der </a:t>
            </a:r>
            <a:r>
              <a:rPr lang="en-US" sz="6600" b="1" dirty="0" err="1">
                <a:latin typeface="Times New Roman" panose="02020603050405020304" pitchFamily="18" charset="0"/>
                <a:cs typeface="Times New Roman" panose="02020603050405020304" pitchFamily="18" charset="0"/>
              </a:rPr>
              <a:t>Markt</a:t>
            </a:r>
            <a:endParaRPr lang="ru-RU" sz="6600" b="1" dirty="0">
              <a:latin typeface="Times New Roman" panose="02020603050405020304" pitchFamily="18" charset="0"/>
              <a:cs typeface="Times New Roman" panose="02020603050405020304" pitchFamily="18" charset="0"/>
            </a:endParaRPr>
          </a:p>
        </p:txBody>
      </p:sp>
      <p:pic>
        <p:nvPicPr>
          <p:cNvPr id="4" name="Объект 3"/>
          <p:cNvPicPr>
            <a:picLocks noGrp="1" noChangeAspect="1"/>
          </p:cNvPicPr>
          <p:nvPr>
            <p:ph idx="1"/>
          </p:nvPr>
        </p:nvPicPr>
        <p:blipFill>
          <a:blip r:embed="rId2"/>
          <a:stretch>
            <a:fillRect/>
          </a:stretch>
        </p:blipFill>
        <p:spPr>
          <a:xfrm>
            <a:off x="2014887" y="1194672"/>
            <a:ext cx="6939110" cy="4608000"/>
          </a:xfrm>
          <a:prstGeom prst="rect">
            <a:avLst/>
          </a:prstGeom>
        </p:spPr>
      </p:pic>
    </p:spTree>
    <p:extLst>
      <p:ext uri="{BB962C8B-B14F-4D97-AF65-F5344CB8AC3E}">
        <p14:creationId xmlns:p14="http://schemas.microsoft.com/office/powerpoint/2010/main" val="207989941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stretch>
            <a:fillRect/>
          </a:stretch>
        </p:blipFill>
        <p:spPr>
          <a:xfrm>
            <a:off x="1110273" y="1308470"/>
            <a:ext cx="8014551" cy="4824000"/>
          </a:xfrm>
          <a:prstGeom prst="rect">
            <a:avLst/>
          </a:prstGeom>
        </p:spPr>
      </p:pic>
      <p:sp>
        <p:nvSpPr>
          <p:cNvPr id="3" name="Заголовок 2"/>
          <p:cNvSpPr>
            <a:spLocks noGrp="1"/>
          </p:cNvSpPr>
          <p:nvPr>
            <p:ph type="title"/>
          </p:nvPr>
        </p:nvSpPr>
        <p:spPr/>
        <p:txBody>
          <a:bodyPr/>
          <a:lstStyle/>
          <a:p>
            <a:endParaRPr lang="ru-RU"/>
          </a:p>
        </p:txBody>
      </p:sp>
    </p:spTree>
    <p:extLst>
      <p:ext uri="{BB962C8B-B14F-4D97-AF65-F5344CB8AC3E}">
        <p14:creationId xmlns:p14="http://schemas.microsoft.com/office/powerpoint/2010/main" val="128487331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77334" y="0"/>
            <a:ext cx="8596668" cy="1171977"/>
          </a:xfrm>
        </p:spPr>
        <p:txBody>
          <a:bodyPr>
            <a:normAutofit/>
          </a:bodyPr>
          <a:lstStyle/>
          <a:p>
            <a:pPr algn="ctr"/>
            <a:r>
              <a:rPr lang="en-US" sz="6600" b="1" dirty="0">
                <a:latin typeface="Times New Roman" panose="02020603050405020304" pitchFamily="18" charset="0"/>
                <a:cs typeface="Times New Roman" panose="02020603050405020304" pitchFamily="18" charset="0"/>
              </a:rPr>
              <a:t>die </a:t>
            </a:r>
            <a:r>
              <a:rPr lang="en-US" sz="6600" b="1" dirty="0" err="1">
                <a:latin typeface="Times New Roman" panose="02020603050405020304" pitchFamily="18" charset="0"/>
                <a:cs typeface="Times New Roman" panose="02020603050405020304" pitchFamily="18" charset="0"/>
              </a:rPr>
              <a:t>Apotheke</a:t>
            </a:r>
            <a:endParaRPr lang="ru-RU" sz="6600" b="1" dirty="0">
              <a:latin typeface="Times New Roman" panose="02020603050405020304" pitchFamily="18" charset="0"/>
              <a:cs typeface="Times New Roman" panose="02020603050405020304" pitchFamily="18" charset="0"/>
            </a:endParaRPr>
          </a:p>
        </p:txBody>
      </p:sp>
      <p:pic>
        <p:nvPicPr>
          <p:cNvPr id="4" name="Объект 3"/>
          <p:cNvPicPr>
            <a:picLocks noGrp="1" noChangeAspect="1"/>
          </p:cNvPicPr>
          <p:nvPr>
            <p:ph idx="1"/>
          </p:nvPr>
        </p:nvPicPr>
        <p:blipFill>
          <a:blip r:embed="rId2"/>
          <a:stretch>
            <a:fillRect/>
          </a:stretch>
        </p:blipFill>
        <p:spPr>
          <a:xfrm>
            <a:off x="1110273" y="1308470"/>
            <a:ext cx="8014551" cy="4824000"/>
          </a:xfrm>
          <a:prstGeom prst="rect">
            <a:avLst/>
          </a:prstGeom>
        </p:spPr>
      </p:pic>
    </p:spTree>
    <p:extLst>
      <p:ext uri="{BB962C8B-B14F-4D97-AF65-F5344CB8AC3E}">
        <p14:creationId xmlns:p14="http://schemas.microsoft.com/office/powerpoint/2010/main" val="379948079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stretch>
            <a:fillRect/>
          </a:stretch>
        </p:blipFill>
        <p:spPr>
          <a:xfrm>
            <a:off x="1648754" y="1194671"/>
            <a:ext cx="7462361" cy="4968000"/>
          </a:xfrm>
          <a:prstGeom prst="rect">
            <a:avLst/>
          </a:prstGeom>
        </p:spPr>
      </p:pic>
      <p:sp>
        <p:nvSpPr>
          <p:cNvPr id="3" name="Заголовок 2"/>
          <p:cNvSpPr>
            <a:spLocks noGrp="1"/>
          </p:cNvSpPr>
          <p:nvPr>
            <p:ph type="title"/>
          </p:nvPr>
        </p:nvSpPr>
        <p:spPr/>
        <p:txBody>
          <a:bodyPr/>
          <a:lstStyle/>
          <a:p>
            <a:endParaRPr lang="ru-RU"/>
          </a:p>
        </p:txBody>
      </p:sp>
    </p:spTree>
    <p:extLst>
      <p:ext uri="{BB962C8B-B14F-4D97-AF65-F5344CB8AC3E}">
        <p14:creationId xmlns:p14="http://schemas.microsoft.com/office/powerpoint/2010/main" val="145456645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77684" y="0"/>
            <a:ext cx="8596668" cy="1320800"/>
          </a:xfrm>
        </p:spPr>
        <p:txBody>
          <a:bodyPr>
            <a:normAutofit/>
          </a:bodyPr>
          <a:lstStyle/>
          <a:p>
            <a:pPr algn="ctr"/>
            <a:r>
              <a:rPr lang="en-US" sz="6600" b="1" dirty="0">
                <a:latin typeface="Times New Roman" panose="02020603050405020304" pitchFamily="18" charset="0"/>
                <a:cs typeface="Times New Roman" panose="02020603050405020304" pitchFamily="18" charset="0"/>
              </a:rPr>
              <a:t>das </a:t>
            </a:r>
            <a:r>
              <a:rPr lang="en-US" sz="6600" b="1" dirty="0" err="1">
                <a:latin typeface="Times New Roman" panose="02020603050405020304" pitchFamily="18" charset="0"/>
                <a:cs typeface="Times New Roman" panose="02020603050405020304" pitchFamily="18" charset="0"/>
              </a:rPr>
              <a:t>Geschäft</a:t>
            </a:r>
            <a:endParaRPr lang="ru-RU" sz="6600" b="1" dirty="0">
              <a:latin typeface="Times New Roman" panose="02020603050405020304" pitchFamily="18" charset="0"/>
              <a:cs typeface="Times New Roman" panose="02020603050405020304" pitchFamily="18" charset="0"/>
            </a:endParaRPr>
          </a:p>
        </p:txBody>
      </p:sp>
      <p:pic>
        <p:nvPicPr>
          <p:cNvPr id="4" name="Объект 3"/>
          <p:cNvPicPr>
            <a:picLocks noGrp="1" noChangeAspect="1"/>
          </p:cNvPicPr>
          <p:nvPr>
            <p:ph idx="1"/>
          </p:nvPr>
        </p:nvPicPr>
        <p:blipFill>
          <a:blip r:embed="rId2"/>
          <a:stretch>
            <a:fillRect/>
          </a:stretch>
        </p:blipFill>
        <p:spPr>
          <a:xfrm>
            <a:off x="1648754" y="1194671"/>
            <a:ext cx="7462361" cy="4968000"/>
          </a:xfrm>
          <a:prstGeom prst="rect">
            <a:avLst/>
          </a:prstGeom>
        </p:spPr>
      </p:pic>
    </p:spTree>
    <p:extLst>
      <p:ext uri="{BB962C8B-B14F-4D97-AF65-F5344CB8AC3E}">
        <p14:creationId xmlns:p14="http://schemas.microsoft.com/office/powerpoint/2010/main" val="173144589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Объект 5"/>
          <p:cNvPicPr>
            <a:picLocks noGrp="1" noChangeAspect="1"/>
          </p:cNvPicPr>
          <p:nvPr>
            <p:ph idx="1"/>
          </p:nvPr>
        </p:nvPicPr>
        <p:blipFill>
          <a:blip r:embed="rId2"/>
          <a:stretch>
            <a:fillRect/>
          </a:stretch>
        </p:blipFill>
        <p:spPr>
          <a:xfrm>
            <a:off x="1873552" y="1320800"/>
            <a:ext cx="6763006" cy="4680000"/>
          </a:xfrm>
          <a:prstGeom prst="rect">
            <a:avLst/>
          </a:prstGeom>
        </p:spPr>
      </p:pic>
      <p:sp>
        <p:nvSpPr>
          <p:cNvPr id="3" name="Заголовок 2"/>
          <p:cNvSpPr>
            <a:spLocks noGrp="1"/>
          </p:cNvSpPr>
          <p:nvPr>
            <p:ph type="title"/>
          </p:nvPr>
        </p:nvSpPr>
        <p:spPr/>
        <p:txBody>
          <a:bodyPr/>
          <a:lstStyle/>
          <a:p>
            <a:endParaRPr lang="ru-RU"/>
          </a:p>
        </p:txBody>
      </p:sp>
    </p:spTree>
    <p:extLst>
      <p:ext uri="{BB962C8B-B14F-4D97-AF65-F5344CB8AC3E}">
        <p14:creationId xmlns:p14="http://schemas.microsoft.com/office/powerpoint/2010/main" val="98131389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77685" y="0"/>
            <a:ext cx="8596668" cy="1320800"/>
          </a:xfrm>
        </p:spPr>
        <p:txBody>
          <a:bodyPr>
            <a:normAutofit/>
          </a:bodyPr>
          <a:lstStyle/>
          <a:p>
            <a:pPr algn="ctr"/>
            <a:r>
              <a:rPr lang="en-US" sz="6600" b="1" dirty="0">
                <a:latin typeface="Times New Roman" panose="02020603050405020304" pitchFamily="18" charset="0"/>
                <a:cs typeface="Times New Roman" panose="02020603050405020304" pitchFamily="18" charset="0"/>
              </a:rPr>
              <a:t>d</a:t>
            </a:r>
            <a:r>
              <a:rPr lang="en-US" sz="6600" b="1" dirty="0" smtClean="0">
                <a:latin typeface="Times New Roman" panose="02020603050405020304" pitchFamily="18" charset="0"/>
                <a:cs typeface="Times New Roman" panose="02020603050405020304" pitchFamily="18" charset="0"/>
              </a:rPr>
              <a:t>ie Post</a:t>
            </a:r>
            <a:endParaRPr lang="ru-RU" sz="6600" b="1" dirty="0">
              <a:latin typeface="Times New Roman" panose="02020603050405020304" pitchFamily="18" charset="0"/>
              <a:cs typeface="Times New Roman" panose="02020603050405020304" pitchFamily="18" charset="0"/>
            </a:endParaRPr>
          </a:p>
        </p:txBody>
      </p:sp>
      <p:pic>
        <p:nvPicPr>
          <p:cNvPr id="6" name="Объект 5"/>
          <p:cNvPicPr>
            <a:picLocks noGrp="1" noChangeAspect="1"/>
          </p:cNvPicPr>
          <p:nvPr>
            <p:ph idx="1"/>
          </p:nvPr>
        </p:nvPicPr>
        <p:blipFill>
          <a:blip r:embed="rId2"/>
          <a:stretch>
            <a:fillRect/>
          </a:stretch>
        </p:blipFill>
        <p:spPr>
          <a:xfrm>
            <a:off x="1873552" y="1320800"/>
            <a:ext cx="6763006" cy="4680000"/>
          </a:xfrm>
          <a:prstGeom prst="rect">
            <a:avLst/>
          </a:prstGeom>
        </p:spPr>
      </p:pic>
    </p:spTree>
    <p:extLst>
      <p:ext uri="{BB962C8B-B14F-4D97-AF65-F5344CB8AC3E}">
        <p14:creationId xmlns:p14="http://schemas.microsoft.com/office/powerpoint/2010/main" val="411075272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stretch>
            <a:fillRect/>
          </a:stretch>
        </p:blipFill>
        <p:spPr>
          <a:xfrm>
            <a:off x="613469" y="1320800"/>
            <a:ext cx="8596312" cy="4288663"/>
          </a:xfrm>
          <a:prstGeom prst="rect">
            <a:avLst/>
          </a:prstGeom>
        </p:spPr>
      </p:pic>
      <p:sp>
        <p:nvSpPr>
          <p:cNvPr id="3" name="Заголовок 2"/>
          <p:cNvSpPr>
            <a:spLocks noGrp="1"/>
          </p:cNvSpPr>
          <p:nvPr>
            <p:ph type="title"/>
          </p:nvPr>
        </p:nvSpPr>
        <p:spPr/>
        <p:txBody>
          <a:bodyPr/>
          <a:lstStyle/>
          <a:p>
            <a:endParaRPr lang="ru-RU"/>
          </a:p>
        </p:txBody>
      </p:sp>
    </p:spTree>
    <p:extLst>
      <p:ext uri="{BB962C8B-B14F-4D97-AF65-F5344CB8AC3E}">
        <p14:creationId xmlns:p14="http://schemas.microsoft.com/office/powerpoint/2010/main" val="383618740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97030" y="0"/>
            <a:ext cx="8596668" cy="1320800"/>
          </a:xfrm>
        </p:spPr>
        <p:txBody>
          <a:bodyPr>
            <a:normAutofit/>
          </a:bodyPr>
          <a:lstStyle/>
          <a:p>
            <a:pPr algn="ctr"/>
            <a:r>
              <a:rPr lang="en-US" sz="6600" b="1" dirty="0">
                <a:latin typeface="Times New Roman" panose="02020603050405020304" pitchFamily="18" charset="0"/>
                <a:cs typeface="Times New Roman" panose="02020603050405020304" pitchFamily="18" charset="0"/>
              </a:rPr>
              <a:t>d</a:t>
            </a:r>
            <a:r>
              <a:rPr lang="en-US" sz="6600" b="1" dirty="0" smtClean="0">
                <a:latin typeface="Times New Roman" panose="02020603050405020304" pitchFamily="18" charset="0"/>
                <a:cs typeface="Times New Roman" panose="02020603050405020304" pitchFamily="18" charset="0"/>
              </a:rPr>
              <a:t>as Museum </a:t>
            </a:r>
            <a:endParaRPr lang="ru-RU" sz="6600" b="1" dirty="0">
              <a:latin typeface="Times New Roman" panose="02020603050405020304" pitchFamily="18" charset="0"/>
              <a:cs typeface="Times New Roman" panose="02020603050405020304" pitchFamily="18" charset="0"/>
            </a:endParaRPr>
          </a:p>
        </p:txBody>
      </p:sp>
      <p:pic>
        <p:nvPicPr>
          <p:cNvPr id="4" name="Объект 3"/>
          <p:cNvPicPr>
            <a:picLocks noGrp="1" noChangeAspect="1"/>
          </p:cNvPicPr>
          <p:nvPr>
            <p:ph idx="1"/>
          </p:nvPr>
        </p:nvPicPr>
        <p:blipFill>
          <a:blip r:embed="rId2"/>
          <a:stretch>
            <a:fillRect/>
          </a:stretch>
        </p:blipFill>
        <p:spPr>
          <a:xfrm>
            <a:off x="613469" y="1320800"/>
            <a:ext cx="8596312" cy="4288663"/>
          </a:xfrm>
          <a:prstGeom prst="rect">
            <a:avLst/>
          </a:prstGeom>
        </p:spPr>
      </p:pic>
    </p:spTree>
    <p:extLst>
      <p:ext uri="{BB962C8B-B14F-4D97-AF65-F5344CB8AC3E}">
        <p14:creationId xmlns:p14="http://schemas.microsoft.com/office/powerpoint/2010/main" val="270779433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43189" y="1485364"/>
            <a:ext cx="12363718" cy="1320800"/>
          </a:xfrm>
        </p:spPr>
        <p:txBody>
          <a:bodyPr>
            <a:noAutofit/>
          </a:bodyPr>
          <a:lstStyle/>
          <a:p>
            <a:pPr algn="ctr"/>
            <a:r>
              <a:rPr lang="de-DE" sz="5400" b="1" dirty="0">
                <a:solidFill>
                  <a:schemeClr val="tx1"/>
                </a:solidFill>
                <a:latin typeface="Times New Roman" panose="02020603050405020304" pitchFamily="18" charset="0"/>
                <a:cs typeface="Times New Roman" panose="02020603050405020304" pitchFamily="18" charset="0"/>
              </a:rPr>
              <a:t>Dort am Rande liegt der Zoo.</a:t>
            </a:r>
            <a:br>
              <a:rPr lang="de-DE" sz="5400" b="1" dirty="0">
                <a:solidFill>
                  <a:schemeClr val="tx1"/>
                </a:solidFill>
                <a:latin typeface="Times New Roman" panose="02020603050405020304" pitchFamily="18" charset="0"/>
                <a:cs typeface="Times New Roman" panose="02020603050405020304" pitchFamily="18" charset="0"/>
              </a:rPr>
            </a:br>
            <a:r>
              <a:rPr lang="de-DE" sz="5400" b="1" dirty="0">
                <a:solidFill>
                  <a:schemeClr val="tx1"/>
                </a:solidFill>
                <a:latin typeface="Times New Roman" panose="02020603050405020304" pitchFamily="18" charset="0"/>
                <a:cs typeface="Times New Roman" panose="02020603050405020304" pitchFamily="18" charset="0"/>
              </a:rPr>
              <a:t>Gleich daneben ein Bistro.</a:t>
            </a:r>
            <a:br>
              <a:rPr lang="de-DE" sz="5400" b="1" dirty="0">
                <a:solidFill>
                  <a:schemeClr val="tx1"/>
                </a:solidFill>
                <a:latin typeface="Times New Roman" panose="02020603050405020304" pitchFamily="18" charset="0"/>
                <a:cs typeface="Times New Roman" panose="02020603050405020304" pitchFamily="18" charset="0"/>
              </a:rPr>
            </a:br>
            <a:r>
              <a:rPr lang="de-DE" sz="5400" b="1" dirty="0">
                <a:solidFill>
                  <a:schemeClr val="tx1"/>
                </a:solidFill>
                <a:latin typeface="Times New Roman" panose="02020603050405020304" pitchFamily="18" charset="0"/>
                <a:cs typeface="Times New Roman" panose="02020603050405020304" pitchFamily="18" charset="0"/>
              </a:rPr>
              <a:t>Da die Burg, hier ein Betrieb.</a:t>
            </a:r>
            <a:br>
              <a:rPr lang="de-DE" sz="5400" b="1" dirty="0">
                <a:solidFill>
                  <a:schemeClr val="tx1"/>
                </a:solidFill>
                <a:latin typeface="Times New Roman" panose="02020603050405020304" pitchFamily="18" charset="0"/>
                <a:cs typeface="Times New Roman" panose="02020603050405020304" pitchFamily="18" charset="0"/>
              </a:rPr>
            </a:br>
            <a:r>
              <a:rPr lang="de-DE" sz="5400" b="1" dirty="0">
                <a:solidFill>
                  <a:schemeClr val="tx1"/>
                </a:solidFill>
                <a:latin typeface="Times New Roman" panose="02020603050405020304" pitchFamily="18" charset="0"/>
                <a:cs typeface="Times New Roman" panose="02020603050405020304" pitchFamily="18" charset="0"/>
              </a:rPr>
              <a:t>Meine Stadt, ich hab’ dich lieb!</a:t>
            </a:r>
            <a:br>
              <a:rPr lang="de-DE" sz="5400" b="1" dirty="0">
                <a:solidFill>
                  <a:schemeClr val="tx1"/>
                </a:solidFill>
                <a:latin typeface="Times New Roman" panose="02020603050405020304" pitchFamily="18" charset="0"/>
                <a:cs typeface="Times New Roman" panose="02020603050405020304" pitchFamily="18" charset="0"/>
              </a:rPr>
            </a:br>
            <a:endParaRPr lang="ru-RU" sz="54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7698657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stretch>
            <a:fillRect/>
          </a:stretch>
        </p:blipFill>
        <p:spPr>
          <a:xfrm>
            <a:off x="959183" y="1320800"/>
            <a:ext cx="7744000" cy="4356000"/>
          </a:xfrm>
          <a:prstGeom prst="rect">
            <a:avLst/>
          </a:prstGeom>
        </p:spPr>
      </p:pic>
      <p:sp>
        <p:nvSpPr>
          <p:cNvPr id="3" name="Заголовок 2"/>
          <p:cNvSpPr>
            <a:spLocks noGrp="1"/>
          </p:cNvSpPr>
          <p:nvPr>
            <p:ph type="title"/>
          </p:nvPr>
        </p:nvSpPr>
        <p:spPr/>
        <p:txBody>
          <a:bodyPr/>
          <a:lstStyle/>
          <a:p>
            <a:endParaRPr lang="ru-RU"/>
          </a:p>
        </p:txBody>
      </p:sp>
    </p:spTree>
    <p:extLst>
      <p:ext uri="{BB962C8B-B14F-4D97-AF65-F5344CB8AC3E}">
        <p14:creationId xmlns:p14="http://schemas.microsoft.com/office/powerpoint/2010/main" val="251483975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77685" y="0"/>
            <a:ext cx="8596668" cy="1320800"/>
          </a:xfrm>
        </p:spPr>
        <p:txBody>
          <a:bodyPr>
            <a:normAutofit/>
          </a:bodyPr>
          <a:lstStyle/>
          <a:p>
            <a:pPr algn="ctr"/>
            <a:r>
              <a:rPr lang="en-US" sz="6600" b="1" dirty="0">
                <a:latin typeface="Times New Roman" panose="02020603050405020304" pitchFamily="18" charset="0"/>
                <a:cs typeface="Times New Roman" panose="02020603050405020304" pitchFamily="18" charset="0"/>
              </a:rPr>
              <a:t>d</a:t>
            </a:r>
            <a:r>
              <a:rPr lang="en-US" sz="6600" b="1" dirty="0" smtClean="0">
                <a:latin typeface="Times New Roman" panose="02020603050405020304" pitchFamily="18" charset="0"/>
                <a:cs typeface="Times New Roman" panose="02020603050405020304" pitchFamily="18" charset="0"/>
              </a:rPr>
              <a:t>er Zoo </a:t>
            </a:r>
            <a:endParaRPr lang="ru-RU" sz="6600" b="1" dirty="0">
              <a:latin typeface="Times New Roman" panose="02020603050405020304" pitchFamily="18" charset="0"/>
              <a:cs typeface="Times New Roman" panose="02020603050405020304" pitchFamily="18" charset="0"/>
            </a:endParaRPr>
          </a:p>
        </p:txBody>
      </p:sp>
      <p:pic>
        <p:nvPicPr>
          <p:cNvPr id="4" name="Объект 3"/>
          <p:cNvPicPr>
            <a:picLocks noGrp="1" noChangeAspect="1"/>
          </p:cNvPicPr>
          <p:nvPr>
            <p:ph idx="1"/>
          </p:nvPr>
        </p:nvPicPr>
        <p:blipFill>
          <a:blip r:embed="rId2"/>
          <a:stretch>
            <a:fillRect/>
          </a:stretch>
        </p:blipFill>
        <p:spPr>
          <a:xfrm>
            <a:off x="959183" y="1320800"/>
            <a:ext cx="7744000" cy="4356000"/>
          </a:xfrm>
          <a:prstGeom prst="rect">
            <a:avLst/>
          </a:prstGeom>
        </p:spPr>
      </p:pic>
    </p:spTree>
    <p:extLst>
      <p:ext uri="{BB962C8B-B14F-4D97-AF65-F5344CB8AC3E}">
        <p14:creationId xmlns:p14="http://schemas.microsoft.com/office/powerpoint/2010/main" val="314079382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77334" y="0"/>
            <a:ext cx="8596668" cy="1320800"/>
          </a:xfrm>
        </p:spPr>
        <p:txBody>
          <a:bodyPr>
            <a:normAutofit/>
          </a:bodyPr>
          <a:lstStyle/>
          <a:p>
            <a:pPr algn="ctr"/>
            <a:r>
              <a:rPr lang="en-US" sz="6600" b="1" dirty="0">
                <a:latin typeface="Times New Roman" panose="02020603050405020304" pitchFamily="18" charset="0"/>
                <a:cs typeface="Times New Roman" panose="02020603050405020304" pitchFamily="18" charset="0"/>
              </a:rPr>
              <a:t>das Bistro</a:t>
            </a:r>
            <a:endParaRPr lang="ru-RU" sz="6600" b="1" dirty="0">
              <a:latin typeface="Times New Roman" panose="02020603050405020304" pitchFamily="18" charset="0"/>
              <a:cs typeface="Times New Roman" panose="02020603050405020304" pitchFamily="18" charset="0"/>
            </a:endParaRPr>
          </a:p>
        </p:txBody>
      </p:sp>
      <p:pic>
        <p:nvPicPr>
          <p:cNvPr id="4" name="Объект 3"/>
          <p:cNvPicPr>
            <a:picLocks noGrp="1" noChangeAspect="1"/>
          </p:cNvPicPr>
          <p:nvPr>
            <p:ph idx="1"/>
          </p:nvPr>
        </p:nvPicPr>
        <p:blipFill>
          <a:blip r:embed="rId2"/>
          <a:stretch>
            <a:fillRect/>
          </a:stretch>
        </p:blipFill>
        <p:spPr>
          <a:xfrm>
            <a:off x="2275364" y="1320800"/>
            <a:ext cx="5040000" cy="5040000"/>
          </a:xfrm>
          <a:prstGeom prst="rect">
            <a:avLst/>
          </a:prstGeom>
        </p:spPr>
      </p:pic>
    </p:spTree>
    <p:extLst>
      <p:ext uri="{BB962C8B-B14F-4D97-AF65-F5344CB8AC3E}">
        <p14:creationId xmlns:p14="http://schemas.microsoft.com/office/powerpoint/2010/main" val="104917649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stretch>
            <a:fillRect/>
          </a:stretch>
        </p:blipFill>
        <p:spPr>
          <a:xfrm>
            <a:off x="2275364" y="1320800"/>
            <a:ext cx="5040000" cy="5040000"/>
          </a:xfrm>
          <a:prstGeom prst="rect">
            <a:avLst/>
          </a:prstGeom>
        </p:spPr>
      </p:pic>
      <p:sp>
        <p:nvSpPr>
          <p:cNvPr id="5" name="Заголовок 4"/>
          <p:cNvSpPr>
            <a:spLocks noGrp="1"/>
          </p:cNvSpPr>
          <p:nvPr>
            <p:ph type="title"/>
          </p:nvPr>
        </p:nvSpPr>
        <p:spPr/>
        <p:txBody>
          <a:bodyPr/>
          <a:lstStyle/>
          <a:p>
            <a:endParaRPr lang="ru-RU"/>
          </a:p>
        </p:txBody>
      </p:sp>
    </p:spTree>
    <p:extLst>
      <p:ext uri="{BB962C8B-B14F-4D97-AF65-F5344CB8AC3E}">
        <p14:creationId xmlns:p14="http://schemas.microsoft.com/office/powerpoint/2010/main" val="227430003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stretch>
            <a:fillRect/>
          </a:stretch>
        </p:blipFill>
        <p:spPr>
          <a:xfrm>
            <a:off x="702902" y="1581038"/>
            <a:ext cx="8380845" cy="4716000"/>
          </a:xfrm>
          <a:prstGeom prst="rect">
            <a:avLst/>
          </a:prstGeom>
        </p:spPr>
      </p:pic>
      <p:sp>
        <p:nvSpPr>
          <p:cNvPr id="3" name="Заголовок 2"/>
          <p:cNvSpPr>
            <a:spLocks noGrp="1"/>
          </p:cNvSpPr>
          <p:nvPr>
            <p:ph type="title"/>
          </p:nvPr>
        </p:nvSpPr>
        <p:spPr/>
        <p:txBody>
          <a:bodyPr/>
          <a:lstStyle/>
          <a:p>
            <a:endParaRPr lang="ru-RU"/>
          </a:p>
        </p:txBody>
      </p:sp>
    </p:spTree>
    <p:extLst>
      <p:ext uri="{BB962C8B-B14F-4D97-AF65-F5344CB8AC3E}">
        <p14:creationId xmlns:p14="http://schemas.microsoft.com/office/powerpoint/2010/main" val="32128782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stretch>
            <a:fillRect/>
          </a:stretch>
        </p:blipFill>
        <p:spPr>
          <a:xfrm>
            <a:off x="702902" y="1581038"/>
            <a:ext cx="8380845" cy="4716000"/>
          </a:xfrm>
          <a:prstGeom prst="rect">
            <a:avLst/>
          </a:prstGeom>
        </p:spPr>
      </p:pic>
      <p:sp>
        <p:nvSpPr>
          <p:cNvPr id="2" name="Заголовок 1"/>
          <p:cNvSpPr>
            <a:spLocks noGrp="1"/>
          </p:cNvSpPr>
          <p:nvPr>
            <p:ph type="title"/>
          </p:nvPr>
        </p:nvSpPr>
        <p:spPr>
          <a:xfrm>
            <a:off x="-927925" y="-137374"/>
            <a:ext cx="11642501" cy="1320800"/>
          </a:xfrm>
        </p:spPr>
        <p:txBody>
          <a:bodyPr>
            <a:noAutofit/>
          </a:bodyPr>
          <a:lstStyle/>
          <a:p>
            <a:pPr algn="ctr"/>
            <a:r>
              <a:rPr lang="en-US" sz="5400" b="1" dirty="0">
                <a:latin typeface="Times New Roman" panose="02020603050405020304" pitchFamily="18" charset="0"/>
                <a:cs typeface="Times New Roman" panose="02020603050405020304" pitchFamily="18" charset="0"/>
              </a:rPr>
              <a:t>der </a:t>
            </a:r>
            <a:r>
              <a:rPr lang="en-US" sz="5400" b="1" dirty="0" err="1" smtClean="0">
                <a:latin typeface="Times New Roman" panose="02020603050405020304" pitchFamily="18" charset="0"/>
                <a:cs typeface="Times New Roman" panose="02020603050405020304" pitchFamily="18" charset="0"/>
              </a:rPr>
              <a:t>Betrieb</a:t>
            </a:r>
            <a:r>
              <a:rPr lang="en-US" sz="5400" b="1" dirty="0" smtClean="0">
                <a:latin typeface="Times New Roman" panose="02020603050405020304" pitchFamily="18" charset="0"/>
                <a:cs typeface="Times New Roman" panose="02020603050405020304" pitchFamily="18" charset="0"/>
              </a:rPr>
              <a:t>=das </a:t>
            </a:r>
            <a:r>
              <a:rPr lang="en-US" sz="5400" b="1" dirty="0" err="1" smtClean="0">
                <a:latin typeface="Times New Roman" panose="02020603050405020304" pitchFamily="18" charset="0"/>
                <a:cs typeface="Times New Roman" panose="02020603050405020304" pitchFamily="18" charset="0"/>
              </a:rPr>
              <a:t>Unternehmen</a:t>
            </a:r>
            <a:r>
              <a:rPr lang="ru-RU" sz="5400" b="1" dirty="0" smtClean="0">
                <a:latin typeface="Times New Roman" panose="02020603050405020304" pitchFamily="18" charset="0"/>
                <a:cs typeface="Times New Roman" panose="02020603050405020304" pitchFamily="18" charset="0"/>
              </a:rPr>
              <a:t/>
            </a:r>
            <a:br>
              <a:rPr lang="ru-RU" sz="5400" b="1" dirty="0" smtClean="0">
                <a:latin typeface="Times New Roman" panose="02020603050405020304" pitchFamily="18" charset="0"/>
                <a:cs typeface="Times New Roman" panose="02020603050405020304" pitchFamily="18" charset="0"/>
              </a:rPr>
            </a:br>
            <a:r>
              <a:rPr lang="ru-RU" sz="5400" b="1" dirty="0" smtClean="0">
                <a:latin typeface="Times New Roman" panose="02020603050405020304" pitchFamily="18" charset="0"/>
                <a:cs typeface="Times New Roman" panose="02020603050405020304" pitchFamily="18" charset="0"/>
              </a:rPr>
              <a:t>предприятие</a:t>
            </a:r>
            <a:endParaRPr lang="ru-RU" sz="5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6975290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stretch>
            <a:fillRect/>
          </a:stretch>
        </p:blipFill>
        <p:spPr>
          <a:xfrm>
            <a:off x="1094387" y="1196304"/>
            <a:ext cx="7193251" cy="4788000"/>
          </a:xfrm>
          <a:prstGeom prst="rect">
            <a:avLst/>
          </a:prstGeom>
        </p:spPr>
      </p:pic>
      <p:sp>
        <p:nvSpPr>
          <p:cNvPr id="3" name="Заголовок 2"/>
          <p:cNvSpPr>
            <a:spLocks noGrp="1"/>
          </p:cNvSpPr>
          <p:nvPr>
            <p:ph type="title"/>
          </p:nvPr>
        </p:nvSpPr>
        <p:spPr/>
        <p:txBody>
          <a:bodyPr/>
          <a:lstStyle/>
          <a:p>
            <a:endParaRPr lang="ru-RU"/>
          </a:p>
        </p:txBody>
      </p:sp>
    </p:spTree>
    <p:extLst>
      <p:ext uri="{BB962C8B-B14F-4D97-AF65-F5344CB8AC3E}">
        <p14:creationId xmlns:p14="http://schemas.microsoft.com/office/powerpoint/2010/main" val="235599835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77334" y="0"/>
            <a:ext cx="8596668" cy="1320800"/>
          </a:xfrm>
        </p:spPr>
        <p:txBody>
          <a:bodyPr>
            <a:normAutofit/>
          </a:bodyPr>
          <a:lstStyle/>
          <a:p>
            <a:pPr algn="ctr"/>
            <a:r>
              <a:rPr lang="en-US" sz="6600" b="1" dirty="0">
                <a:latin typeface="Times New Roman" panose="02020603050405020304" pitchFamily="18" charset="0"/>
                <a:cs typeface="Times New Roman" panose="02020603050405020304" pitchFamily="18" charset="0"/>
              </a:rPr>
              <a:t>das </a:t>
            </a:r>
            <a:r>
              <a:rPr lang="en-US" sz="6600" b="1" dirty="0" err="1">
                <a:latin typeface="Times New Roman" panose="02020603050405020304" pitchFamily="18" charset="0"/>
                <a:cs typeface="Times New Roman" panose="02020603050405020304" pitchFamily="18" charset="0"/>
              </a:rPr>
              <a:t>Sportfeld</a:t>
            </a:r>
            <a:endParaRPr lang="ru-RU" sz="6600" b="1" dirty="0">
              <a:latin typeface="Times New Roman" panose="02020603050405020304" pitchFamily="18" charset="0"/>
              <a:cs typeface="Times New Roman" panose="02020603050405020304" pitchFamily="18" charset="0"/>
            </a:endParaRPr>
          </a:p>
        </p:txBody>
      </p:sp>
      <p:pic>
        <p:nvPicPr>
          <p:cNvPr id="4" name="Объект 3"/>
          <p:cNvPicPr>
            <a:picLocks noGrp="1" noChangeAspect="1"/>
          </p:cNvPicPr>
          <p:nvPr>
            <p:ph idx="1"/>
          </p:nvPr>
        </p:nvPicPr>
        <p:blipFill>
          <a:blip r:embed="rId2"/>
          <a:stretch>
            <a:fillRect/>
          </a:stretch>
        </p:blipFill>
        <p:spPr>
          <a:xfrm>
            <a:off x="1094387" y="1196304"/>
            <a:ext cx="7193251" cy="4788000"/>
          </a:xfrm>
          <a:prstGeom prst="rect">
            <a:avLst/>
          </a:prstGeom>
        </p:spPr>
      </p:pic>
    </p:spTree>
    <p:extLst>
      <p:ext uri="{BB962C8B-B14F-4D97-AF65-F5344CB8AC3E}">
        <p14:creationId xmlns:p14="http://schemas.microsoft.com/office/powerpoint/2010/main" val="182307171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Объект 3"/>
          <p:cNvGraphicFramePr>
            <a:graphicFrameLocks noGrp="1"/>
          </p:cNvGraphicFramePr>
          <p:nvPr>
            <p:ph idx="1"/>
            <p:extLst>
              <p:ext uri="{D42A27DB-BD31-4B8C-83A1-F6EECF244321}">
                <p14:modId xmlns:p14="http://schemas.microsoft.com/office/powerpoint/2010/main" val="3588909359"/>
              </p:ext>
            </p:extLst>
          </p:nvPr>
        </p:nvGraphicFramePr>
        <p:xfrm>
          <a:off x="463638" y="296464"/>
          <a:ext cx="8834907" cy="6239920"/>
        </p:xfrm>
        <a:graphic>
          <a:graphicData uri="http://schemas.openxmlformats.org/drawingml/2006/table">
            <a:tbl>
              <a:tblPr bandRow="1">
                <a:tableStyleId>{5C22544A-7EE6-4342-B048-85BDC9FD1C3A}</a:tableStyleId>
              </a:tblPr>
              <a:tblGrid>
                <a:gridCol w="4416981"/>
                <a:gridCol w="4417926"/>
              </a:tblGrid>
              <a:tr h="1225489">
                <a:tc>
                  <a:txBody>
                    <a:bodyPr/>
                    <a:lstStyle/>
                    <a:p>
                      <a:pPr>
                        <a:lnSpc>
                          <a:spcPct val="107000"/>
                        </a:lnSpc>
                        <a:spcAft>
                          <a:spcPts val="0"/>
                        </a:spcAft>
                      </a:pPr>
                      <a:r>
                        <a:rPr lang="en-US" sz="3200" dirty="0" err="1" smtClean="0">
                          <a:effectLst/>
                        </a:rPr>
                        <a:t>sauber</a:t>
                      </a:r>
                      <a:r>
                        <a:rPr lang="ru-RU" sz="3200" dirty="0" smtClean="0">
                          <a:effectLst/>
                        </a:rPr>
                        <a:t> </a:t>
                      </a:r>
                      <a:endParaRPr lang="ru-RU"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3200" dirty="0" err="1" smtClean="0">
                          <a:effectLst/>
                        </a:rPr>
                        <a:t>schmutzig</a:t>
                      </a:r>
                      <a:endParaRPr lang="ru-RU" sz="3200" dirty="0" smtClean="0">
                        <a:effectLst/>
                      </a:endParaRPr>
                    </a:p>
                    <a:p>
                      <a:pPr>
                        <a:lnSpc>
                          <a:spcPct val="107000"/>
                        </a:lnSpc>
                        <a:spcAft>
                          <a:spcPts val="0"/>
                        </a:spcAft>
                      </a:pPr>
                      <a:r>
                        <a:rPr lang="en-US" sz="3200" dirty="0" smtClean="0">
                          <a:effectLst/>
                        </a:rPr>
                        <a:t> </a:t>
                      </a:r>
                      <a:endParaRPr lang="ru-RU"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1114318">
                <a:tc>
                  <a:txBody>
                    <a:bodyPr/>
                    <a:lstStyle/>
                    <a:p>
                      <a:pPr>
                        <a:lnSpc>
                          <a:spcPct val="107000"/>
                        </a:lnSpc>
                        <a:spcAft>
                          <a:spcPts val="0"/>
                        </a:spcAft>
                      </a:pPr>
                      <a:r>
                        <a:rPr lang="en-US" sz="3200" dirty="0" err="1" smtClean="0">
                          <a:effectLst/>
                        </a:rPr>
                        <a:t>klein</a:t>
                      </a:r>
                      <a:endParaRPr lang="ru-RU"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3200" dirty="0" smtClean="0">
                          <a:effectLst/>
                        </a:rPr>
                        <a:t>gross </a:t>
                      </a:r>
                    </a:p>
                    <a:p>
                      <a:pPr>
                        <a:lnSpc>
                          <a:spcPct val="107000"/>
                        </a:lnSpc>
                        <a:spcAft>
                          <a:spcPts val="0"/>
                        </a:spcAft>
                      </a:pPr>
                      <a:r>
                        <a:rPr lang="en-US" sz="3200" dirty="0" smtClean="0">
                          <a:effectLst/>
                        </a:rPr>
                        <a:t> </a:t>
                      </a:r>
                      <a:r>
                        <a:rPr lang="en-US" sz="3200" dirty="0">
                          <a:effectLst/>
                        </a:rPr>
                        <a:t>	</a:t>
                      </a:r>
                      <a:endParaRPr lang="ru-RU"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1114318">
                <a:tc>
                  <a:txBody>
                    <a:bodyPr/>
                    <a:lstStyle/>
                    <a:p>
                      <a:pPr>
                        <a:lnSpc>
                          <a:spcPct val="107000"/>
                        </a:lnSpc>
                        <a:spcAft>
                          <a:spcPts val="0"/>
                        </a:spcAft>
                      </a:pPr>
                      <a:r>
                        <a:rPr lang="en-US" sz="3200" dirty="0" smtClean="0">
                          <a:effectLst/>
                        </a:rPr>
                        <a:t>modern</a:t>
                      </a:r>
                      <a:endParaRPr lang="ru-RU"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3200" dirty="0" smtClean="0">
                          <a:effectLst/>
                        </a:rPr>
                        <a:t>alt</a:t>
                      </a:r>
                    </a:p>
                    <a:p>
                      <a:pPr>
                        <a:lnSpc>
                          <a:spcPct val="107000"/>
                        </a:lnSpc>
                        <a:spcAft>
                          <a:spcPts val="0"/>
                        </a:spcAft>
                      </a:pPr>
                      <a:r>
                        <a:rPr lang="en-US" sz="3200" dirty="0" smtClean="0">
                          <a:effectLst/>
                        </a:rPr>
                        <a:t> </a:t>
                      </a:r>
                      <a:endParaRPr lang="ru-RU"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557159">
                <a:tc>
                  <a:txBody>
                    <a:bodyPr/>
                    <a:lstStyle/>
                    <a:p>
                      <a:pPr>
                        <a:lnSpc>
                          <a:spcPct val="107000"/>
                        </a:lnSpc>
                        <a:spcAft>
                          <a:spcPts val="0"/>
                        </a:spcAft>
                      </a:pPr>
                      <a:r>
                        <a:rPr lang="en-US" sz="3200" dirty="0" err="1" smtClean="0">
                          <a:effectLst/>
                        </a:rPr>
                        <a:t>laut</a:t>
                      </a:r>
                      <a:endParaRPr lang="ru-RU"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3200" dirty="0" smtClean="0">
                          <a:effectLst/>
                          <a:latin typeface="Calibri" panose="020F0502020204030204" pitchFamily="34" charset="0"/>
                          <a:ea typeface="Calibri" panose="020F0502020204030204" pitchFamily="34" charset="0"/>
                          <a:cs typeface="Times New Roman" panose="02020603050405020304" pitchFamily="18" charset="0"/>
                        </a:rPr>
                        <a:t>leis</a:t>
                      </a:r>
                      <a:endParaRPr lang="ru-RU"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557159">
                <a:tc>
                  <a:txBody>
                    <a:bodyPr/>
                    <a:lstStyle/>
                    <a:p>
                      <a:pPr>
                        <a:lnSpc>
                          <a:spcPct val="107000"/>
                        </a:lnSpc>
                        <a:spcAft>
                          <a:spcPts val="0"/>
                        </a:spcAft>
                      </a:pPr>
                      <a:r>
                        <a:rPr lang="en-US" sz="3200" dirty="0" err="1" smtClean="0">
                          <a:effectLst/>
                        </a:rPr>
                        <a:t>grün</a:t>
                      </a:r>
                      <a:endParaRPr lang="ru-RU"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3200" dirty="0" err="1" smtClean="0">
                          <a:effectLst/>
                          <a:latin typeface="+mn-lt"/>
                          <a:ea typeface="+mn-ea"/>
                          <a:cs typeface="+mn-cs"/>
                        </a:rPr>
                        <a:t>industriell</a:t>
                      </a:r>
                      <a:endParaRPr lang="ru-RU"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1114318">
                <a:tc>
                  <a:txBody>
                    <a:bodyPr/>
                    <a:lstStyle/>
                    <a:p>
                      <a:pPr>
                        <a:lnSpc>
                          <a:spcPct val="107000"/>
                        </a:lnSpc>
                        <a:spcAft>
                          <a:spcPts val="0"/>
                        </a:spcAft>
                      </a:pPr>
                      <a:r>
                        <a:rPr lang="ru-RU" sz="3200" dirty="0" err="1" smtClean="0">
                          <a:effectLst/>
                        </a:rPr>
                        <a:t>bunt</a:t>
                      </a:r>
                      <a:r>
                        <a:rPr lang="ru-RU" sz="3200" dirty="0" smtClean="0">
                          <a:effectLst/>
                        </a:rPr>
                        <a:t> </a:t>
                      </a:r>
                      <a:endParaRPr lang="ru-RU"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3200" dirty="0" err="1" smtClean="0">
                          <a:effectLst/>
                        </a:rPr>
                        <a:t>grau</a:t>
                      </a:r>
                      <a:endParaRPr lang="en-US" sz="3200" dirty="0" smtClean="0">
                        <a:effectLst/>
                      </a:endParaRPr>
                    </a:p>
                    <a:p>
                      <a:pPr>
                        <a:lnSpc>
                          <a:spcPct val="107000"/>
                        </a:lnSpc>
                        <a:spcAft>
                          <a:spcPts val="0"/>
                        </a:spcAft>
                      </a:pPr>
                      <a:endParaRPr lang="ru-RU"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557159">
                <a:tc>
                  <a:txBody>
                    <a:bodyPr/>
                    <a:lstStyle/>
                    <a:p>
                      <a:pPr>
                        <a:lnSpc>
                          <a:spcPct val="107000"/>
                        </a:lnSpc>
                        <a:spcAft>
                          <a:spcPts val="0"/>
                        </a:spcAft>
                      </a:pPr>
                      <a:r>
                        <a:rPr lang="ru-RU" sz="3200" dirty="0" err="1" smtClean="0">
                          <a:effectLst/>
                        </a:rPr>
                        <a:t>teur</a:t>
                      </a:r>
                      <a:endParaRPr lang="ru-RU"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3200" dirty="0" err="1" smtClean="0">
                          <a:effectLst/>
                          <a:latin typeface="Calibri" panose="020F0502020204030204" pitchFamily="34" charset="0"/>
                          <a:ea typeface="Calibri" panose="020F0502020204030204" pitchFamily="34" charset="0"/>
                          <a:cs typeface="Times New Roman" panose="02020603050405020304" pitchFamily="18" charset="0"/>
                        </a:rPr>
                        <a:t>billig</a:t>
                      </a:r>
                      <a:endParaRPr lang="ru-RU"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spTree>
    <p:extLst>
      <p:ext uri="{BB962C8B-B14F-4D97-AF65-F5344CB8AC3E}">
        <p14:creationId xmlns:p14="http://schemas.microsoft.com/office/powerpoint/2010/main" val="8774010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stretch>
            <a:fillRect/>
          </a:stretch>
        </p:blipFill>
        <p:spPr>
          <a:xfrm>
            <a:off x="1343045" y="1892819"/>
            <a:ext cx="7142400" cy="4464000"/>
          </a:xfrm>
          <a:prstGeom prst="rect">
            <a:avLst/>
          </a:prstGeom>
        </p:spPr>
      </p:pic>
      <p:sp>
        <p:nvSpPr>
          <p:cNvPr id="2" name="Заголовок 1"/>
          <p:cNvSpPr>
            <a:spLocks noGrp="1"/>
          </p:cNvSpPr>
          <p:nvPr>
            <p:ph type="title"/>
          </p:nvPr>
        </p:nvSpPr>
        <p:spPr>
          <a:xfrm>
            <a:off x="0" y="0"/>
            <a:ext cx="11578755" cy="1320800"/>
          </a:xfrm>
        </p:spPr>
        <p:txBody>
          <a:bodyPr>
            <a:noAutofit/>
          </a:bodyPr>
          <a:lstStyle/>
          <a:p>
            <a:pPr algn="ctr"/>
            <a:r>
              <a:rPr lang="en-US" sz="6600" b="1" dirty="0" err="1" smtClean="0">
                <a:latin typeface="Times New Roman" panose="02020603050405020304" pitchFamily="18" charset="0"/>
                <a:cs typeface="Times New Roman" panose="02020603050405020304" pitchFamily="18" charset="0"/>
              </a:rPr>
              <a:t>Danke</a:t>
            </a:r>
            <a:r>
              <a:rPr lang="en-US" sz="6600" b="1" dirty="0" smtClean="0">
                <a:latin typeface="Times New Roman" panose="02020603050405020304" pitchFamily="18" charset="0"/>
                <a:cs typeface="Times New Roman" panose="02020603050405020304" pitchFamily="18" charset="0"/>
              </a:rPr>
              <a:t> </a:t>
            </a:r>
            <a:r>
              <a:rPr lang="en-US" sz="6600" b="1" dirty="0" err="1" smtClean="0">
                <a:latin typeface="Times New Roman" panose="02020603050405020304" pitchFamily="18" charset="0"/>
                <a:cs typeface="Times New Roman" panose="02020603050405020304" pitchFamily="18" charset="0"/>
              </a:rPr>
              <a:t>für</a:t>
            </a:r>
            <a:r>
              <a:rPr lang="en-US" sz="6600" b="1" dirty="0" smtClean="0">
                <a:latin typeface="Times New Roman" panose="02020603050405020304" pitchFamily="18" charset="0"/>
                <a:cs typeface="Times New Roman" panose="02020603050405020304" pitchFamily="18" charset="0"/>
              </a:rPr>
              <a:t> </a:t>
            </a:r>
            <a:r>
              <a:rPr lang="en-US" sz="6600" b="1" dirty="0" err="1">
                <a:latin typeface="Times New Roman" panose="02020603050405020304" pitchFamily="18" charset="0"/>
                <a:cs typeface="Times New Roman" panose="02020603050405020304" pitchFamily="18" charset="0"/>
              </a:rPr>
              <a:t>ihre</a:t>
            </a:r>
            <a:r>
              <a:rPr lang="en-US" sz="6600" b="1" dirty="0">
                <a:latin typeface="Times New Roman" panose="02020603050405020304" pitchFamily="18" charset="0"/>
                <a:cs typeface="Times New Roman" panose="02020603050405020304" pitchFamily="18" charset="0"/>
              </a:rPr>
              <a:t> </a:t>
            </a:r>
            <a:r>
              <a:rPr lang="en-US" sz="6600" b="1" dirty="0" err="1">
                <a:latin typeface="Times New Roman" panose="02020603050405020304" pitchFamily="18" charset="0"/>
                <a:cs typeface="Times New Roman" panose="02020603050405020304" pitchFamily="18" charset="0"/>
              </a:rPr>
              <a:t>aufmerksamkeit</a:t>
            </a:r>
            <a:r>
              <a:rPr lang="en-US" sz="6600" b="1" dirty="0">
                <a:latin typeface="Times New Roman" panose="02020603050405020304" pitchFamily="18" charset="0"/>
                <a:cs typeface="Times New Roman" panose="02020603050405020304" pitchFamily="18" charset="0"/>
              </a:rPr>
              <a:t>!</a:t>
            </a:r>
            <a:endParaRPr lang="ru-RU" sz="6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2632989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89397" y="0"/>
            <a:ext cx="11165983" cy="1320800"/>
          </a:xfrm>
        </p:spPr>
        <p:txBody>
          <a:bodyPr>
            <a:noAutofit/>
          </a:bodyPr>
          <a:lstStyle/>
          <a:p>
            <a:pPr algn="ctr"/>
            <a:r>
              <a:rPr lang="de-DE" sz="6600" b="1" dirty="0">
                <a:latin typeface="Times New Roman" panose="02020603050405020304" pitchFamily="18" charset="0"/>
                <a:cs typeface="Times New Roman" panose="02020603050405020304" pitchFamily="18" charset="0"/>
              </a:rPr>
              <a:t>Das heutige Thema heißt  </a:t>
            </a:r>
            <a:r>
              <a:rPr lang="ru-RU" sz="6600" b="1" dirty="0" smtClean="0">
                <a:latin typeface="Times New Roman" panose="02020603050405020304" pitchFamily="18" charset="0"/>
                <a:cs typeface="Times New Roman" panose="02020603050405020304" pitchFamily="18" charset="0"/>
              </a:rPr>
              <a:t/>
            </a:r>
            <a:br>
              <a:rPr lang="ru-RU" sz="6600" b="1" dirty="0" smtClean="0">
                <a:latin typeface="Times New Roman" panose="02020603050405020304" pitchFamily="18" charset="0"/>
                <a:cs typeface="Times New Roman" panose="02020603050405020304" pitchFamily="18" charset="0"/>
              </a:rPr>
            </a:br>
            <a:r>
              <a:rPr lang="de-DE" sz="6600" b="1" dirty="0" smtClean="0">
                <a:latin typeface="Times New Roman" panose="02020603050405020304" pitchFamily="18" charset="0"/>
                <a:cs typeface="Times New Roman" panose="02020603050405020304" pitchFamily="18" charset="0"/>
              </a:rPr>
              <a:t>“</a:t>
            </a:r>
            <a:r>
              <a:rPr lang="de-DE" sz="6600" b="1" dirty="0">
                <a:latin typeface="Times New Roman" panose="02020603050405020304" pitchFamily="18" charset="0"/>
                <a:cs typeface="Times New Roman" panose="02020603050405020304" pitchFamily="18" charset="0"/>
              </a:rPr>
              <a:t>Meine Stadt”</a:t>
            </a:r>
            <a:endParaRPr lang="ru-RU" sz="6600" b="1" dirty="0">
              <a:latin typeface="Times New Roman" panose="02020603050405020304" pitchFamily="18" charset="0"/>
              <a:cs typeface="Times New Roman" panose="02020603050405020304" pitchFamily="18" charset="0"/>
            </a:endParaRPr>
          </a:p>
        </p:txBody>
      </p:sp>
      <p:pic>
        <p:nvPicPr>
          <p:cNvPr id="4" name="Объект 3"/>
          <p:cNvPicPr>
            <a:picLocks noGrp="1" noChangeAspect="1"/>
          </p:cNvPicPr>
          <p:nvPr>
            <p:ph idx="1"/>
          </p:nvPr>
        </p:nvPicPr>
        <p:blipFill>
          <a:blip r:embed="rId2"/>
          <a:stretch>
            <a:fillRect/>
          </a:stretch>
        </p:blipFill>
        <p:spPr>
          <a:xfrm>
            <a:off x="2107779" y="2160588"/>
            <a:ext cx="5736480" cy="3881437"/>
          </a:xfrm>
          <a:prstGeom prst="rect">
            <a:avLst/>
          </a:prstGeom>
        </p:spPr>
      </p:pic>
    </p:spTree>
    <p:extLst>
      <p:ext uri="{BB962C8B-B14F-4D97-AF65-F5344CB8AC3E}">
        <p14:creationId xmlns:p14="http://schemas.microsoft.com/office/powerpoint/2010/main" val="100848033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1212942" y="963093"/>
            <a:ext cx="7680000" cy="5400000"/>
          </a:xfrm>
          <a:prstGeom prst="rect">
            <a:avLst/>
          </a:prstGeom>
        </p:spPr>
      </p:pic>
      <p:sp>
        <p:nvSpPr>
          <p:cNvPr id="3" name="Заголовок 2"/>
          <p:cNvSpPr>
            <a:spLocks noGrp="1"/>
          </p:cNvSpPr>
          <p:nvPr>
            <p:ph type="title"/>
          </p:nvPr>
        </p:nvSpPr>
        <p:spPr/>
        <p:txBody>
          <a:bodyPr/>
          <a:lstStyle/>
          <a:p>
            <a:endParaRPr lang="ru-RU"/>
          </a:p>
        </p:txBody>
      </p:sp>
    </p:spTree>
    <p:extLst>
      <p:ext uri="{BB962C8B-B14F-4D97-AF65-F5344CB8AC3E}">
        <p14:creationId xmlns:p14="http://schemas.microsoft.com/office/powerpoint/2010/main" val="26738495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1212942" y="963093"/>
            <a:ext cx="7680000" cy="5400000"/>
          </a:xfrm>
          <a:prstGeom prst="rect">
            <a:avLst/>
          </a:prstGeom>
        </p:spPr>
      </p:pic>
      <p:sp>
        <p:nvSpPr>
          <p:cNvPr id="2" name="Заголовок 1"/>
          <p:cNvSpPr>
            <a:spLocks noGrp="1"/>
          </p:cNvSpPr>
          <p:nvPr>
            <p:ph type="title"/>
          </p:nvPr>
        </p:nvSpPr>
        <p:spPr>
          <a:xfrm>
            <a:off x="0" y="-241797"/>
            <a:ext cx="10212946" cy="1320800"/>
          </a:xfrm>
        </p:spPr>
        <p:txBody>
          <a:bodyPr>
            <a:noAutofit/>
          </a:bodyPr>
          <a:lstStyle/>
          <a:p>
            <a:pPr algn="ctr"/>
            <a:r>
              <a:rPr lang="en-US" sz="6600" b="1" dirty="0" smtClean="0">
                <a:latin typeface="Times New Roman" panose="02020603050405020304" pitchFamily="18" charset="0"/>
                <a:cs typeface="Times New Roman" panose="02020603050405020304" pitchFamily="18" charset="0"/>
              </a:rPr>
              <a:t>das </a:t>
            </a:r>
            <a:r>
              <a:rPr lang="en-US" sz="6600" b="1" dirty="0" err="1" smtClean="0">
                <a:latin typeface="Times New Roman" panose="02020603050405020304" pitchFamily="18" charset="0"/>
                <a:cs typeface="Times New Roman" panose="02020603050405020304" pitchFamily="18" charset="0"/>
              </a:rPr>
              <a:t>Schloss</a:t>
            </a:r>
            <a:r>
              <a:rPr lang="ru-RU" sz="6600" b="1" dirty="0" smtClean="0">
                <a:latin typeface="Times New Roman" panose="02020603050405020304" pitchFamily="18" charset="0"/>
                <a:cs typeface="Times New Roman" panose="02020603050405020304" pitchFamily="18" charset="0"/>
              </a:rPr>
              <a:t> = </a:t>
            </a:r>
            <a:r>
              <a:rPr lang="en-US" sz="6600" b="1" dirty="0" smtClean="0">
                <a:latin typeface="Times New Roman" panose="02020603050405020304" pitchFamily="18" charset="0"/>
                <a:cs typeface="Times New Roman" panose="02020603050405020304" pitchFamily="18" charset="0"/>
              </a:rPr>
              <a:t>die </a:t>
            </a:r>
            <a:r>
              <a:rPr lang="en-US" sz="6600" b="1" dirty="0">
                <a:latin typeface="Times New Roman" panose="02020603050405020304" pitchFamily="18" charset="0"/>
                <a:cs typeface="Times New Roman" panose="02020603050405020304" pitchFamily="18" charset="0"/>
              </a:rPr>
              <a:t>Burg </a:t>
            </a:r>
            <a:endParaRPr lang="ru-RU" sz="6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9812953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stretch>
            <a:fillRect/>
          </a:stretch>
        </p:blipFill>
        <p:spPr>
          <a:xfrm>
            <a:off x="2197165" y="1320800"/>
            <a:ext cx="5970719" cy="4896000"/>
          </a:xfrm>
          <a:prstGeom prst="rect">
            <a:avLst/>
          </a:prstGeom>
        </p:spPr>
      </p:pic>
      <p:sp>
        <p:nvSpPr>
          <p:cNvPr id="3" name="Заголовок 2"/>
          <p:cNvSpPr>
            <a:spLocks noGrp="1"/>
          </p:cNvSpPr>
          <p:nvPr>
            <p:ph type="title"/>
          </p:nvPr>
        </p:nvSpPr>
        <p:spPr/>
        <p:txBody>
          <a:bodyPr/>
          <a:lstStyle/>
          <a:p>
            <a:endParaRPr lang="ru-RU"/>
          </a:p>
        </p:txBody>
      </p:sp>
    </p:spTree>
    <p:extLst>
      <p:ext uri="{BB962C8B-B14F-4D97-AF65-F5344CB8AC3E}">
        <p14:creationId xmlns:p14="http://schemas.microsoft.com/office/powerpoint/2010/main" val="299479074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77334" y="0"/>
            <a:ext cx="8596668" cy="1320800"/>
          </a:xfrm>
        </p:spPr>
        <p:txBody>
          <a:bodyPr>
            <a:normAutofit/>
          </a:bodyPr>
          <a:lstStyle/>
          <a:p>
            <a:pPr algn="ctr"/>
            <a:r>
              <a:rPr lang="en-US" sz="6600" b="1" dirty="0">
                <a:latin typeface="Times New Roman" panose="02020603050405020304" pitchFamily="18" charset="0"/>
                <a:cs typeface="Times New Roman" panose="02020603050405020304" pitchFamily="18" charset="0"/>
              </a:rPr>
              <a:t>der Park</a:t>
            </a:r>
            <a:endParaRPr lang="ru-RU" sz="6600" b="1" dirty="0">
              <a:latin typeface="Times New Roman" panose="02020603050405020304" pitchFamily="18" charset="0"/>
              <a:cs typeface="Times New Roman" panose="02020603050405020304" pitchFamily="18" charset="0"/>
            </a:endParaRPr>
          </a:p>
        </p:txBody>
      </p:sp>
      <p:pic>
        <p:nvPicPr>
          <p:cNvPr id="4" name="Объект 3"/>
          <p:cNvPicPr>
            <a:picLocks noGrp="1" noChangeAspect="1"/>
          </p:cNvPicPr>
          <p:nvPr>
            <p:ph idx="1"/>
          </p:nvPr>
        </p:nvPicPr>
        <p:blipFill>
          <a:blip r:embed="rId2"/>
          <a:stretch>
            <a:fillRect/>
          </a:stretch>
        </p:blipFill>
        <p:spPr>
          <a:xfrm>
            <a:off x="2197165" y="1320800"/>
            <a:ext cx="5970719" cy="4896000"/>
          </a:xfrm>
          <a:prstGeom prst="rect">
            <a:avLst/>
          </a:prstGeom>
        </p:spPr>
      </p:pic>
    </p:spTree>
    <p:extLst>
      <p:ext uri="{BB962C8B-B14F-4D97-AF65-F5344CB8AC3E}">
        <p14:creationId xmlns:p14="http://schemas.microsoft.com/office/powerpoint/2010/main" val="141550017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stretch>
            <a:fillRect/>
          </a:stretch>
        </p:blipFill>
        <p:spPr>
          <a:xfrm>
            <a:off x="3010910" y="1320800"/>
            <a:ext cx="4621033" cy="5292000"/>
          </a:xfrm>
          <a:prstGeom prst="rect">
            <a:avLst/>
          </a:prstGeom>
        </p:spPr>
      </p:pic>
      <p:sp>
        <p:nvSpPr>
          <p:cNvPr id="3" name="Заголовок 2"/>
          <p:cNvSpPr>
            <a:spLocks noGrp="1"/>
          </p:cNvSpPr>
          <p:nvPr>
            <p:ph type="title"/>
          </p:nvPr>
        </p:nvSpPr>
        <p:spPr/>
        <p:txBody>
          <a:bodyPr/>
          <a:lstStyle/>
          <a:p>
            <a:endParaRPr lang="ru-RU"/>
          </a:p>
        </p:txBody>
      </p:sp>
    </p:spTree>
    <p:extLst>
      <p:ext uri="{BB962C8B-B14F-4D97-AF65-F5344CB8AC3E}">
        <p14:creationId xmlns:p14="http://schemas.microsoft.com/office/powerpoint/2010/main" val="188426263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77684" y="0"/>
            <a:ext cx="8596668" cy="1320800"/>
          </a:xfrm>
        </p:spPr>
        <p:txBody>
          <a:bodyPr>
            <a:normAutofit/>
          </a:bodyPr>
          <a:lstStyle/>
          <a:p>
            <a:pPr algn="ctr"/>
            <a:r>
              <a:rPr lang="en-US" sz="6600" b="1" dirty="0">
                <a:latin typeface="Times New Roman" panose="02020603050405020304" pitchFamily="18" charset="0"/>
                <a:cs typeface="Times New Roman" panose="02020603050405020304" pitchFamily="18" charset="0"/>
              </a:rPr>
              <a:t>die </a:t>
            </a:r>
            <a:r>
              <a:rPr lang="en-US" sz="6600" b="1" dirty="0" err="1">
                <a:latin typeface="Times New Roman" panose="02020603050405020304" pitchFamily="18" charset="0"/>
                <a:cs typeface="Times New Roman" panose="02020603050405020304" pitchFamily="18" charset="0"/>
              </a:rPr>
              <a:t>Kirche</a:t>
            </a:r>
            <a:endParaRPr lang="ru-RU" sz="6600" b="1" dirty="0">
              <a:latin typeface="Times New Roman" panose="02020603050405020304" pitchFamily="18" charset="0"/>
              <a:cs typeface="Times New Roman" panose="02020603050405020304" pitchFamily="18" charset="0"/>
            </a:endParaRPr>
          </a:p>
        </p:txBody>
      </p:sp>
      <p:pic>
        <p:nvPicPr>
          <p:cNvPr id="4" name="Объект 3"/>
          <p:cNvPicPr>
            <a:picLocks noGrp="1" noChangeAspect="1"/>
          </p:cNvPicPr>
          <p:nvPr>
            <p:ph idx="1"/>
          </p:nvPr>
        </p:nvPicPr>
        <p:blipFill>
          <a:blip r:embed="rId2"/>
          <a:stretch>
            <a:fillRect/>
          </a:stretch>
        </p:blipFill>
        <p:spPr>
          <a:xfrm>
            <a:off x="3010910" y="1320800"/>
            <a:ext cx="4621033" cy="5292000"/>
          </a:xfrm>
          <a:prstGeom prst="rect">
            <a:avLst/>
          </a:prstGeom>
        </p:spPr>
      </p:pic>
    </p:spTree>
    <p:extLst>
      <p:ext uri="{BB962C8B-B14F-4D97-AF65-F5344CB8AC3E}">
        <p14:creationId xmlns:p14="http://schemas.microsoft.com/office/powerpoint/2010/main" val="2227004228"/>
      </p:ext>
    </p:extLst>
  </p:cSld>
  <p:clrMapOvr>
    <a:masterClrMapping/>
  </p:clrMapOvr>
  <p:timing>
    <p:tnLst>
      <p:par>
        <p:cTn id="1" dur="indefinite" restart="never" nodeType="tmRoot"/>
      </p:par>
    </p:tnLst>
  </p:timing>
</p:sld>
</file>

<file path=ppt/theme/theme1.xml><?xml version="1.0" encoding="utf-8"?>
<a:theme xmlns:a="http://schemas.openxmlformats.org/drawingml/2006/main" name="Грань">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1_Грань">
  <a:themeElements>
    <a:clrScheme name="Грань">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Грань">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Грань">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Facet</Template>
  <TotalTime>171</TotalTime>
  <Words>64</Words>
  <Application>Microsoft Office PowerPoint</Application>
  <PresentationFormat>Широкоэкранный</PresentationFormat>
  <Paragraphs>33</Paragraphs>
  <Slides>29</Slides>
  <Notes>0</Notes>
  <HiddenSlides>0</HiddenSlides>
  <MMClips>0</MMClips>
  <ScaleCrop>false</ScaleCrop>
  <HeadingPairs>
    <vt:vector size="6" baseType="variant">
      <vt:variant>
        <vt:lpstr>Использованные шрифты</vt:lpstr>
      </vt:variant>
      <vt:variant>
        <vt:i4>5</vt:i4>
      </vt:variant>
      <vt:variant>
        <vt:lpstr>Тема</vt:lpstr>
      </vt:variant>
      <vt:variant>
        <vt:i4>2</vt:i4>
      </vt:variant>
      <vt:variant>
        <vt:lpstr>Заголовки слайдов</vt:lpstr>
      </vt:variant>
      <vt:variant>
        <vt:i4>29</vt:i4>
      </vt:variant>
    </vt:vector>
  </HeadingPairs>
  <TitlesOfParts>
    <vt:vector size="36" baseType="lpstr">
      <vt:lpstr>Arial</vt:lpstr>
      <vt:lpstr>Calibri</vt:lpstr>
      <vt:lpstr>Times New Roman</vt:lpstr>
      <vt:lpstr>Trebuchet MS</vt:lpstr>
      <vt:lpstr>Wingdings 3</vt:lpstr>
      <vt:lpstr>Грань</vt:lpstr>
      <vt:lpstr>1_Грань</vt:lpstr>
      <vt:lpstr>Meinе Stadt!  Das Schloss, der Park! Links die Kirche, rechts der Markt, Vorn die Post, die Apotheke, die Geschäfte an der Ecke, ein Museum in der Mitte, kommt hierher, besucht es bitte!  </vt:lpstr>
      <vt:lpstr>Dort am Rande liegt der Zoo. Gleich daneben ein Bistro. Da die Burg, hier ein Betrieb. Meine Stadt, ich hab’ dich lieb! </vt:lpstr>
      <vt:lpstr>Das heutige Thema heißt   “Meine Stadt”</vt:lpstr>
      <vt:lpstr>Презентация PowerPoint</vt:lpstr>
      <vt:lpstr>das Schloss = die Burg </vt:lpstr>
      <vt:lpstr>Презентация PowerPoint</vt:lpstr>
      <vt:lpstr>der Park</vt:lpstr>
      <vt:lpstr>Презентация PowerPoint</vt:lpstr>
      <vt:lpstr>die Kirche</vt:lpstr>
      <vt:lpstr>Презентация PowerPoint</vt:lpstr>
      <vt:lpstr>der Markt</vt:lpstr>
      <vt:lpstr>Презентация PowerPoint</vt:lpstr>
      <vt:lpstr>die Apotheke</vt:lpstr>
      <vt:lpstr>Презентация PowerPoint</vt:lpstr>
      <vt:lpstr>das Geschäft</vt:lpstr>
      <vt:lpstr>Презентация PowerPoint</vt:lpstr>
      <vt:lpstr>die Post</vt:lpstr>
      <vt:lpstr>Презентация PowerPoint</vt:lpstr>
      <vt:lpstr>das Museum </vt:lpstr>
      <vt:lpstr>Презентация PowerPoint</vt:lpstr>
      <vt:lpstr>der Zoo </vt:lpstr>
      <vt:lpstr>das Bistro</vt:lpstr>
      <vt:lpstr>Презентация PowerPoint</vt:lpstr>
      <vt:lpstr>Презентация PowerPoint</vt:lpstr>
      <vt:lpstr>der Betrieb=das Unternehmen предприятие</vt:lpstr>
      <vt:lpstr>Презентация PowerPoint</vt:lpstr>
      <vt:lpstr>das Sportfeld</vt:lpstr>
      <vt:lpstr>Презентация PowerPoint</vt:lpstr>
      <vt:lpstr>Danke für ihre aufmerksamkeit!</vt:lpstr>
    </vt:vector>
  </TitlesOfParts>
  <Company>SPecialiST RePack</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Marina</dc:creator>
  <cp:lastModifiedBy>Marina</cp:lastModifiedBy>
  <cp:revision>14</cp:revision>
  <dcterms:created xsi:type="dcterms:W3CDTF">2017-05-03T01:48:47Z</dcterms:created>
  <dcterms:modified xsi:type="dcterms:W3CDTF">2017-05-03T04:40:21Z</dcterms:modified>
</cp:coreProperties>
</file>