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72" r:id="rId8"/>
    <p:sldId id="270" r:id="rId9"/>
    <p:sldId id="273" r:id="rId10"/>
    <p:sldId id="271" r:id="rId11"/>
    <p:sldId id="279" r:id="rId12"/>
    <p:sldId id="280" r:id="rId13"/>
    <p:sldId id="281" r:id="rId14"/>
    <p:sldId id="282" r:id="rId15"/>
    <p:sldId id="264" r:id="rId16"/>
    <p:sldId id="265" r:id="rId17"/>
    <p:sldId id="266" r:id="rId18"/>
    <p:sldId id="267" r:id="rId19"/>
    <p:sldId id="268" r:id="rId20"/>
    <p:sldId id="269" r:id="rId21"/>
    <p:sldId id="274" r:id="rId22"/>
    <p:sldId id="259" r:id="rId23"/>
    <p:sldId id="26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5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6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3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3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2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4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7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3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9BB4-4B90-4178-95F3-E2BF8107B71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08B7-4B7E-47DD-BC93-4ACC9ADCC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9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6412" y="0"/>
            <a:ext cx="9899176" cy="238760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Arial Black" panose="020B0A04020102020204" pitchFamily="34" charset="0"/>
              </a:rPr>
              <a:t>Каждый из нас пешеход!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09080"/>
            <a:ext cx="9144000" cy="4612943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Команда «ПЕШЕХОДЫ»</a:t>
            </a:r>
          </a:p>
          <a:p>
            <a:r>
              <a:rPr lang="ru-RU" b="1" dirty="0" smtClean="0"/>
              <a:t>Презентацию </a:t>
            </a:r>
            <a:r>
              <a:rPr lang="ru-RU" b="1" dirty="0" smtClean="0"/>
              <a:t>подготовили ученики 8-го класса </a:t>
            </a:r>
          </a:p>
          <a:p>
            <a:r>
              <a:rPr lang="ru-RU" b="1" dirty="0" smtClean="0"/>
              <a:t>МБОУ Больше-Федоровской СОШ :</a:t>
            </a:r>
          </a:p>
          <a:p>
            <a:pPr>
              <a:lnSpc>
                <a:spcPct val="100000"/>
              </a:lnSpc>
            </a:pPr>
            <a:r>
              <a:rPr lang="ru-RU" b="1" dirty="0" err="1" smtClean="0"/>
              <a:t>Кучкурдина</a:t>
            </a:r>
            <a:r>
              <a:rPr lang="ru-RU" b="1" dirty="0" smtClean="0"/>
              <a:t> Эльвира Павловна,</a:t>
            </a:r>
          </a:p>
          <a:p>
            <a:pPr>
              <a:lnSpc>
                <a:spcPct val="100000"/>
              </a:lnSpc>
            </a:pPr>
            <a:r>
              <a:rPr lang="ru-RU" b="1" dirty="0" smtClean="0"/>
              <a:t>Лебедева Алёна Артёмовна,</a:t>
            </a:r>
          </a:p>
          <a:p>
            <a:pPr>
              <a:lnSpc>
                <a:spcPct val="100000"/>
              </a:lnSpc>
            </a:pPr>
            <a:r>
              <a:rPr lang="ru-RU" b="1" dirty="0" err="1" smtClean="0"/>
              <a:t>Ульяницкий</a:t>
            </a:r>
            <a:r>
              <a:rPr lang="ru-RU" b="1" dirty="0" smtClean="0"/>
              <a:t> Кирилл Сергеевич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3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5) Пешеходы должны пересекать проезжую часть по пешеходным переходам (подземным или надземным), а при их отсутствии - на перекрестках по воображаемому продолжению тротуара или обочины.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auto-kruto.ru/wp-content/uploads/2020/01/peshehodnye-perehody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99" y="2713723"/>
            <a:ext cx="6215201" cy="41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1238772"/>
            <a:ext cx="4876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6) В местах, где дорожное движение регулируется, пешеходы должны руководствоваться сигналами регулировщика движения или пешеходного светофора, а при их отсутствии - сигналами светофора, регулирующего движение транспортных средств.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 descr="https://ds04.infourok.ru/uploads/ex/04fa/0000a139-344431ce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7190" r="14746"/>
          <a:stretch/>
        </p:blipFill>
        <p:spPr bwMode="auto">
          <a:xfrm>
            <a:off x="5013278" y="1386381"/>
            <a:ext cx="7178722" cy="51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018" y="1388897"/>
            <a:ext cx="10515600" cy="1299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7) Перед пересечением проезжей части по пешеходному переходу, где движение не регулируется, пешеходам необходимо оценить расстояние до приближающихся транспортных средств.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itd0.mycdn.me/image?id=860107014944&amp;t=20&amp;plc=MOBILE&amp;tkn=*g7LvIKIYnkDi0fP6dou6-1QywM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6" b="18253"/>
          <a:stretch/>
        </p:blipFill>
        <p:spPr bwMode="auto">
          <a:xfrm>
            <a:off x="1809750" y="2804615"/>
            <a:ext cx="8572500" cy="4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80" y="1364369"/>
            <a:ext cx="5626523" cy="4205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8) Выходить на проезжую часть вне пешеходного перехода, где движение не регулируется, пешеходам разрешается только после того, как они оценят расстояние до приближающихся транспортных средств.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t550278.sch.obrazovanie33.ru/upload/resize_cache/iblock/e00/1000_1000_1/perek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04" y="1364369"/>
            <a:ext cx="6218596" cy="44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361" y="1525374"/>
            <a:ext cx="473008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9) Пешеходы не должны задерживаться или останавливаться на проезжей части без необходимости. Пешеходы, не успевшие закончить переход проезжей части, должны остановиться на "Островке безопасности".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izvestia.kharkov.ua/content/documents/12672/1267172/images/5_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35" y="1399646"/>
            <a:ext cx="5276565" cy="51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Пешеходная инфраструктура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606" y="1825625"/>
            <a:ext cx="986619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Пешеходная инфраструктура — это инфраструктура, предназначенная для передвижения пешеходов и характеризующаяся той или иной степенью доступности. В некоторых городах существуют свободные от личного автотранспорта зоны, более приспособленные для пешеходов, велосипедистов и общественного транспорта.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56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Пешеходная инфраструктура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480" y="1825625"/>
            <a:ext cx="1001631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Пешеходная зона </a:t>
            </a:r>
            <a:r>
              <a:rPr lang="ru-RU" b="1" dirty="0" smtClean="0"/>
              <a:t>— городская территория, предназначенная исключительно для пешеходного движения, где запрещено передвижение на автотранспортных средствах, за исключением автомобилей спецслужб, коммунальной техники, маршрутного транспорта, транспорта для инвалидов, а также обслуживания магазинов (при отсутствии альтернативного маршрута).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8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Пешеходная инфраструктура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Тротуар</a:t>
            </a:r>
            <a:r>
              <a:rPr lang="ru-RU" b="1" dirty="0" smtClean="0"/>
              <a:t> </a:t>
            </a:r>
            <a:r>
              <a:rPr lang="ru-RU" b="1" dirty="0"/>
              <a:t>— каменная, деревянная или асфальтовая пешеходная дорожка, предназначенная для движения пешеходов и, в некоторых случаях, велосипедистов, располагающаяся сбоку или по обеим сторонам улицы, приподнятая над проезжей частью и обрамлённая бордюром для функционального отделения от неё</a:t>
            </a:r>
          </a:p>
        </p:txBody>
      </p:sp>
    </p:spTree>
    <p:extLst>
      <p:ext uri="{BB962C8B-B14F-4D97-AF65-F5344CB8AC3E}">
        <p14:creationId xmlns:p14="http://schemas.microsoft.com/office/powerpoint/2010/main" val="34734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Пешеходная инфраструктура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4769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Дощатая тропа </a:t>
            </a:r>
            <a:r>
              <a:rPr lang="ru-RU" b="1" dirty="0" smtClean="0"/>
              <a:t>— тропа, сооружённая из досок, предназначенная для движения по ней пешеходов, реже транспорта.</a:t>
            </a:r>
            <a:endParaRPr lang="ru-RU" b="1" dirty="0"/>
          </a:p>
        </p:txBody>
      </p:sp>
      <p:pic>
        <p:nvPicPr>
          <p:cNvPr id="12290" name="Picture 2" descr="https://get.pxhere.com/photo/landscape-tree-forest-trail-bridge-leaf-walkway-web-autumn-park-garden-woodland-habitat-mood-away-nature-reserve-wooden-track-plank-road-natural-environment-nonbuilding-structure-936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8" y="1690688"/>
            <a:ext cx="6467901" cy="47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Пешеходная инфраструктура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1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Пешеходный мост </a:t>
            </a:r>
            <a:r>
              <a:rPr lang="ru-RU" b="1" dirty="0" smtClean="0"/>
              <a:t>— мост через реку или другое препятствие, предназначенный для движения пешеходов. Такие мосты есть в Великом </a:t>
            </a:r>
            <a:r>
              <a:rPr lang="ru-RU" b="1" dirty="0" smtClean="0"/>
              <a:t>Новгороде</a:t>
            </a:r>
            <a:r>
              <a:rPr lang="ru-RU" b="1" dirty="0" smtClean="0"/>
              <a:t>, Киеве, Париже, </a:t>
            </a:r>
            <a:r>
              <a:rPr lang="ru-RU" b="1" dirty="0" smtClean="0"/>
              <a:t>Красноярске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1266" name="Picture 2" descr="https://classpic.ru/wp-content/uploads/2017/03/28811/andreevskij-most-v-nochnoj-illjuminacii-nad-zimnej-moskvoj-rek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54" y="2741755"/>
            <a:ext cx="7065891" cy="39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пешеход?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2" y="1690688"/>
            <a:ext cx="6966439" cy="3195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Пешеход — человек, передвигающийся пешком, то есть с помощью ног, методами ходьбы, бега или прыжков.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https://elochka-yurga.ucoz.ru/bezopasnost/65139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37" y="1021181"/>
            <a:ext cx="4494663" cy="58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Пешеходный переход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594" y="1514901"/>
            <a:ext cx="10098206" cy="46620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специальная область на проезжей части дороги, выделенная для перехода пешеходов на другую сторону улицы либо искусственное сооружение над или под проезжей частью для тех же целей (соответственно надземный переход и подземный переход). Согласно правилам дорожного движения, пешеходный переход обычно обозначен специальными дорожными знаками или разметкой. Пешеходный переход — зона повышенной опасности, где происходит большое число дорожно-транспортных происшествий, нередко заканчивающихся серьёзными травмами или летальным исходом для пешеходов.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Пешеходный переход </a:t>
            </a:r>
            <a:endParaRPr lang="ru-RU" dirty="0"/>
          </a:p>
        </p:txBody>
      </p:sp>
      <p:pic>
        <p:nvPicPr>
          <p:cNvPr id="3074" name="Picture 2" descr="https://www.mos.ru/upload/newsfeed/newsfeed/KD8O3-m9zObk(9)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38" y="1839273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Опасности, поджидающие пешехода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59" y="1402544"/>
            <a:ext cx="114720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1). Опасность в дорожных ситуациях, связанных с закрытым обзором.</a:t>
            </a:r>
          </a:p>
          <a:p>
            <a:pPr marL="0" indent="0">
              <a:buNone/>
            </a:pPr>
            <a:r>
              <a:rPr lang="ru-RU" dirty="0"/>
              <a:t>2). Опасность в дорожных ситуациях, связанных с ошибочным прогнозом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3). Опасность в дорожных ситуациях, связанных с отвлечением внимания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4). Опасность в дорожных ситуациях, связанных с неожиданным выходом на проезжую часть. </a:t>
            </a:r>
          </a:p>
          <a:p>
            <a:pPr marL="0" indent="0">
              <a:buNone/>
            </a:pPr>
            <a:r>
              <a:rPr lang="ru-RU" dirty="0"/>
              <a:t>5). Опасность в дорожных ситуациях, связанных с «пустынной» улицей.</a:t>
            </a:r>
          </a:p>
          <a:p>
            <a:pPr marL="0" indent="0">
              <a:buNone/>
            </a:pPr>
            <a:r>
              <a:rPr lang="ru-RU" dirty="0"/>
              <a:t>6). Опасность в дорожных ситуациях, связанных с испугом.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2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oiz.ru/uz_files/43063/2627985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10937"/>
            <a:ext cx="9808046" cy="316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пешеход?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69068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Согласно ПДД в РФ «пешеход» — лицо, находящееся вне транспортного средства на дороге либо на пешеходной или </a:t>
            </a:r>
            <a:r>
              <a:rPr lang="ru-RU" b="1" dirty="0" err="1" smtClean="0"/>
              <a:t>велопешеходной</a:t>
            </a:r>
            <a:r>
              <a:rPr lang="ru-RU" b="1" dirty="0" smtClean="0"/>
              <a:t> дорожке и не производящее на них работу. К пешеходам в РФ приравниваются лица, передвигающиеся в инвалидных колясках 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 и иные аналогичные средства.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3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пешеход?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424" y="1825625"/>
            <a:ext cx="997537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 некоторых сообществах к пешеходам приравниваются люди, передвигающиеся с помощью роликовых коньков, скейтбордов и инвалидных колясок, в том числе с электроприводом. Пешеходный туризм представляет собой один из видов спортивного туризма. Передвижение пешком используется в некоторых видах спорта, например, таких как бег босиком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пешеход?</a:t>
            </a:r>
            <a:endParaRPr lang="ru-RU" dirty="0"/>
          </a:p>
        </p:txBody>
      </p:sp>
      <p:pic>
        <p:nvPicPr>
          <p:cNvPr id="2050" name="Picture 2" descr="http://lopatino.pnzreg.ru/upload/iblock/415/41568a01a91316d5d0a7a19c1bc1993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1" y="1430508"/>
            <a:ext cx="8366077" cy="55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73" y="662781"/>
            <a:ext cx="11212773" cy="208759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1) Пешеходы должны двигаться по тротуарам или пешеходным дорожкам, а при их отсутствии - по обочинам.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peremena-perm.ru/assets/images/news/2020/pere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58" y="2101755"/>
            <a:ext cx="7130802" cy="47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973" y="1308825"/>
            <a:ext cx="11492972" cy="11952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2) 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</a:t>
            </a:r>
            <a:r>
              <a:rPr lang="ru-RU" dirty="0" err="1"/>
              <a:t>световозвращающими</a:t>
            </a:r>
            <a:r>
              <a:rPr lang="ru-RU" dirty="0"/>
              <a:t> элементами.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://monovozhizn.ru/attachments/article/1720/1508916905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50" y="2504049"/>
            <a:ext cx="9711350" cy="43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065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3) Вне населенных пунктов пешеходы при движении по краю проезжей части или обочине должны идти навстречу движению транспортных средств.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s://ds04.infourok.ru/uploads/ex/0c7f/00061376-00fd70e7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3" y="2190901"/>
            <a:ext cx="7541762" cy="42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пешехода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4" y="1443489"/>
            <a:ext cx="10944366" cy="1859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4) Движение организованных групп людей по дороге разрешается только по правой стороне проезжей части по ходу движения транспортных средств колонной не более чем по четыре человека в ряд.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https://green-way.com.ua/storage/app/media/books/pdd-rus1/razdel4/pdd-ukraine-punkt-4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92" y="2769052"/>
            <a:ext cx="6701050" cy="38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496</Words>
  <Application>Microsoft Office PowerPoint</Application>
  <PresentationFormat>Широкоэкранный</PresentationFormat>
  <Paragraphs>57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Тема Office</vt:lpstr>
      <vt:lpstr>Каждый из нас пешеход!</vt:lpstr>
      <vt:lpstr>Кто такой пешеход?</vt:lpstr>
      <vt:lpstr>Кто такой пешеход?</vt:lpstr>
      <vt:lpstr>Кто такой пешеход?</vt:lpstr>
      <vt:lpstr>Кто такой пешеход?</vt:lpstr>
      <vt:lpstr>Обязанности пешехода</vt:lpstr>
      <vt:lpstr>Обязанности пешехода</vt:lpstr>
      <vt:lpstr>Обязанности пешехода</vt:lpstr>
      <vt:lpstr>Обязанности пешехода</vt:lpstr>
      <vt:lpstr>Обязанности пешехода</vt:lpstr>
      <vt:lpstr>Обязанности пешехода</vt:lpstr>
      <vt:lpstr>Обязанности пешехода</vt:lpstr>
      <vt:lpstr>Обязанности пешехода</vt:lpstr>
      <vt:lpstr>Обязанности пешехода</vt:lpstr>
      <vt:lpstr>Пешеходная инфраструктура </vt:lpstr>
      <vt:lpstr>Пешеходная инфраструктура </vt:lpstr>
      <vt:lpstr>Пешеходная инфраструктура </vt:lpstr>
      <vt:lpstr>Пешеходная инфраструктура </vt:lpstr>
      <vt:lpstr>Пешеходная инфраструктура </vt:lpstr>
      <vt:lpstr>Пешеходный переход </vt:lpstr>
      <vt:lpstr>Пешеходный переход </vt:lpstr>
      <vt:lpstr>Опасности, поджидающие пешехода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2020-12-08T11:33:13Z</dcterms:created>
  <dcterms:modified xsi:type="dcterms:W3CDTF">2020-12-12T17:39:35Z</dcterms:modified>
</cp:coreProperties>
</file>