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23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592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8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453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076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18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6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0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10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3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4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53CA2-53DC-4FF6-8B5A-861E57FDE55C}" type="datetimeFigureOut">
              <a:rPr lang="ru-RU" smtClean="0"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DC168-7B2B-47BC-89CB-4FDED0C3C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93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9600" b="1" dirty="0" smtClean="0">
                <a:solidFill>
                  <a:srgbClr val="C00000"/>
                </a:solidFill>
              </a:rPr>
              <a:t>Der Winter</a:t>
            </a:r>
            <a:endParaRPr lang="ru-RU" sz="96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041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7200" b="1" dirty="0" smtClean="0">
                <a:solidFill>
                  <a:srgbClr val="C00000"/>
                </a:solidFill>
              </a:rPr>
              <a:t>Der Winter kommt.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1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8000" b="1" dirty="0" smtClean="0">
                <a:solidFill>
                  <a:srgbClr val="C00000"/>
                </a:solidFill>
              </a:rPr>
              <a:t>Es schneit oft und es </a:t>
            </a:r>
            <a:r>
              <a:rPr lang="de-DE" sz="8000" b="1" dirty="0" smtClean="0">
                <a:solidFill>
                  <a:srgbClr val="C00000"/>
                </a:solidFill>
              </a:rPr>
              <a:t>frie</a:t>
            </a:r>
            <a:r>
              <a:rPr lang="de-DE" sz="8000" b="1" dirty="0">
                <a:solidFill>
                  <a:srgbClr val="C00000"/>
                </a:solidFill>
              </a:rPr>
              <a:t>r</a:t>
            </a:r>
            <a:r>
              <a:rPr lang="de-DE" sz="8000" b="1" dirty="0" smtClean="0">
                <a:solidFill>
                  <a:srgbClr val="C00000"/>
                </a:solidFill>
              </a:rPr>
              <a:t>t</a:t>
            </a:r>
            <a:r>
              <a:rPr lang="de-DE" sz="8000" b="1" dirty="0">
                <a:solidFill>
                  <a:srgbClr val="C00000"/>
                </a:solidFill>
              </a:rPr>
              <a:t>.</a:t>
            </a:r>
            <a:r>
              <a:rPr lang="de-DE" sz="8000" b="1" dirty="0" smtClean="0">
                <a:solidFill>
                  <a:srgbClr val="C00000"/>
                </a:solidFill>
              </a:rPr>
              <a:t> </a:t>
            </a:r>
            <a:endParaRPr lang="ru-RU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8000" b="1" dirty="0" smtClean="0">
                <a:solidFill>
                  <a:srgbClr val="C00000"/>
                </a:solidFill>
              </a:rPr>
              <a:t>Alles ist weiß.</a:t>
            </a:r>
            <a:endParaRPr lang="ru-RU" sz="8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9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58" y="2398652"/>
            <a:ext cx="8646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 smtClean="0">
                <a:solidFill>
                  <a:srgbClr val="C00000"/>
                </a:solidFill>
              </a:rPr>
              <a:t>Die Kinder rodeln, laufen Schi oder Schlittschuh, machen gern eine Schneeballschlacht oder bauen einen Schneemann.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221088"/>
            <a:ext cx="8229600" cy="2088232"/>
          </a:xfrm>
        </p:spPr>
        <p:txBody>
          <a:bodyPr>
            <a:noAutofit/>
          </a:bodyPr>
          <a:lstStyle/>
          <a:p>
            <a:pPr algn="l"/>
            <a:r>
              <a:rPr lang="en-US" sz="6600" b="1" dirty="0" smtClean="0">
                <a:solidFill>
                  <a:srgbClr val="C00000"/>
                </a:solidFill>
              </a:rPr>
              <a:t>Die  </a:t>
            </a:r>
            <a:r>
              <a:rPr lang="en-US" sz="6600" b="1" dirty="0" err="1" smtClean="0">
                <a:solidFill>
                  <a:srgbClr val="C00000"/>
                </a:solidFill>
              </a:rPr>
              <a:t>Tiere</a:t>
            </a:r>
            <a:r>
              <a:rPr lang="en-US" sz="6600" b="1" dirty="0" smtClean="0">
                <a:solidFill>
                  <a:srgbClr val="C00000"/>
                </a:solidFill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</a:rPr>
              <a:t>haben</a:t>
            </a:r>
            <a:r>
              <a:rPr lang="en-US" sz="6600" b="1" dirty="0" smtClean="0">
                <a:solidFill>
                  <a:srgbClr val="C00000"/>
                </a:solidFill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</a:rPr>
              <a:t>im</a:t>
            </a:r>
            <a:r>
              <a:rPr lang="en-US" sz="6600" b="1" dirty="0" smtClean="0">
                <a:solidFill>
                  <a:srgbClr val="C00000"/>
                </a:solidFill>
              </a:rPr>
              <a:t> Winter </a:t>
            </a:r>
            <a:r>
              <a:rPr lang="en-US" sz="6600" b="1" dirty="0" err="1" smtClean="0">
                <a:solidFill>
                  <a:srgbClr val="C00000"/>
                </a:solidFill>
              </a:rPr>
              <a:t>wenig</a:t>
            </a:r>
            <a:r>
              <a:rPr lang="en-US" sz="6600" b="1" dirty="0" smtClean="0">
                <a:solidFill>
                  <a:srgbClr val="C00000"/>
                </a:solidFill>
              </a:rPr>
              <a:t> </a:t>
            </a:r>
            <a:r>
              <a:rPr lang="en-US" sz="6600" b="1" dirty="0" err="1" smtClean="0">
                <a:solidFill>
                  <a:srgbClr val="C00000"/>
                </a:solidFill>
              </a:rPr>
              <a:t>Futter</a:t>
            </a:r>
            <a:r>
              <a:rPr lang="en-US" sz="6600" b="1" dirty="0" smtClean="0">
                <a:solidFill>
                  <a:srgbClr val="C00000"/>
                </a:solidFill>
              </a:rPr>
              <a:t>. 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656184"/>
          </a:xfrm>
        </p:spPr>
        <p:txBody>
          <a:bodyPr>
            <a:noAutofit/>
          </a:bodyPr>
          <a:lstStyle/>
          <a:p>
            <a:pPr algn="l"/>
            <a:r>
              <a:rPr lang="de-DE" sz="5400" b="1" dirty="0" smtClean="0">
                <a:solidFill>
                  <a:srgbClr val="C00000"/>
                </a:solidFill>
              </a:rPr>
              <a:t>Die Kinder füttern sie gern.</a:t>
            </a:r>
            <a:br>
              <a:rPr lang="de-DE" sz="5400" b="1" dirty="0" smtClean="0">
                <a:solidFill>
                  <a:srgbClr val="C00000"/>
                </a:solidFill>
              </a:rPr>
            </a:br>
            <a:endParaRPr lang="ru-RU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02111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032448"/>
          </a:xfrm>
        </p:spPr>
        <p:txBody>
          <a:bodyPr>
            <a:noAutofit/>
          </a:bodyPr>
          <a:lstStyle/>
          <a:p>
            <a:pPr algn="l"/>
            <a:r>
              <a:rPr lang="de-DE" sz="6000" b="1" dirty="0" smtClean="0">
                <a:solidFill>
                  <a:schemeClr val="accent5"/>
                </a:solidFill>
              </a:rPr>
              <a:t>Im Winter  feiern die Menschen viele Feste und Feiertage</a:t>
            </a:r>
            <a:r>
              <a:rPr lang="ru-RU" sz="6000" b="1" dirty="0" smtClean="0">
                <a:solidFill>
                  <a:schemeClr val="accent5"/>
                </a:solidFill>
              </a:rPr>
              <a:t>:</a:t>
            </a:r>
            <a:r>
              <a:rPr lang="de-DE" sz="6000" b="1" dirty="0" smtClean="0">
                <a:solidFill>
                  <a:schemeClr val="accent5"/>
                </a:solidFill>
              </a:rPr>
              <a:t> Nikolaustag, Weihnachten, Silvester und Neujahr.</a:t>
            </a:r>
            <a:endParaRPr lang="ru-RU" sz="6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6600" b="1" dirty="0" smtClean="0">
                <a:solidFill>
                  <a:srgbClr val="C00000"/>
                </a:solidFill>
              </a:rPr>
              <a:t>Die Kinder finden diese Feste toll.</a:t>
            </a:r>
            <a:endParaRPr lang="ru-RU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74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Der Winter</vt:lpstr>
      <vt:lpstr>Презентация PowerPoint</vt:lpstr>
      <vt:lpstr>Презентация PowerPoint</vt:lpstr>
      <vt:lpstr>Презентация PowerPoint</vt:lpstr>
      <vt:lpstr>Презентация PowerPoint</vt:lpstr>
      <vt:lpstr>Die  Tiere haben im Winter wenig Futter. </vt:lpstr>
      <vt:lpstr>Die Kinder füttern sie gern. </vt:lpstr>
      <vt:lpstr>Im Winter  feiern die Menschen viele Feste und Feiertage: Nikolaustag, Weihnachten, Silvester und Neujahr.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Winter</dc:title>
  <dc:creator>Полина</dc:creator>
  <cp:lastModifiedBy>DNA7 X86</cp:lastModifiedBy>
  <cp:revision>9</cp:revision>
  <dcterms:created xsi:type="dcterms:W3CDTF">2016-12-02T12:55:25Z</dcterms:created>
  <dcterms:modified xsi:type="dcterms:W3CDTF">2017-03-23T16:45:49Z</dcterms:modified>
</cp:coreProperties>
</file>