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43" autoAdjust="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«Добрых улыбок»</a:t>
            </a:r>
            <a:endParaRPr lang="ru-RU" sz="53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572560" cy="492922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500430" y="2714620"/>
            <a:ext cx="2571768" cy="235745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объединение 19"/>
          <p:cNvSpPr/>
          <p:nvPr/>
        </p:nvSpPr>
        <p:spPr>
          <a:xfrm>
            <a:off x="4714876" y="1500174"/>
            <a:ext cx="214314" cy="1214446"/>
          </a:xfrm>
          <a:prstGeom prst="flowChartMer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/>
          <p:cNvSpPr/>
          <p:nvPr/>
        </p:nvSpPr>
        <p:spPr>
          <a:xfrm flipH="1">
            <a:off x="4500562" y="5072074"/>
            <a:ext cx="214313" cy="1357322"/>
          </a:xfrm>
          <a:prstGeom prst="flowChartExtra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8496757" flipV="1">
            <a:off x="5275877" y="1946233"/>
            <a:ext cx="2812155" cy="238549"/>
          </a:xfrm>
          <a:prstGeom prst="triangle">
            <a:avLst>
              <a:gd name="adj" fmla="val 1791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 flipV="1">
            <a:off x="6072198" y="3571876"/>
            <a:ext cx="3052668" cy="357190"/>
          </a:xfrm>
          <a:prstGeom prst="triangle">
            <a:avLst>
              <a:gd name="adj" fmla="val 2470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2800688" flipV="1">
            <a:off x="5616129" y="5023191"/>
            <a:ext cx="2541639" cy="401425"/>
          </a:xfrm>
          <a:prstGeom prst="triangle">
            <a:avLst>
              <a:gd name="adj" fmla="val 1410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357158" y="3500438"/>
            <a:ext cx="3143272" cy="357190"/>
          </a:xfrm>
          <a:prstGeom prst="triangle">
            <a:avLst>
              <a:gd name="adj" fmla="val 1791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2328433">
            <a:off x="1261044" y="1893312"/>
            <a:ext cx="3001096" cy="293949"/>
          </a:xfrm>
          <a:prstGeom prst="triangle">
            <a:avLst>
              <a:gd name="adj" fmla="val 1791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9055386">
            <a:off x="1482482" y="4949175"/>
            <a:ext cx="2378594" cy="488899"/>
          </a:xfrm>
          <a:prstGeom prst="triangle">
            <a:avLst>
              <a:gd name="adj" fmla="val 1791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4286248" y="3786190"/>
            <a:ext cx="642942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4286256"/>
            <a:ext cx="42862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Detskaya_Ot_ulybkiminus_(vmusice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75538" y="5556250"/>
            <a:ext cx="609600" cy="609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57686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Выполнила: Петрова А. И.,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начальных классов МКОУ «Первомайская СОШ»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67542"/>
            <a:ext cx="7427168" cy="16916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2895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3219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2724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143380"/>
            <a:ext cx="28289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643182"/>
            <a:ext cx="3262317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592105" y="0"/>
            <a:ext cx="8337312" cy="1335086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Остановка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 «Фантазеры"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45898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4122"/>
            <a:ext cx="8229600" cy="208614"/>
          </a:xfrm>
        </p:spPr>
        <p:txBody>
          <a:bodyPr>
            <a:normAutofit fontScale="90000"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4429132"/>
            <a:ext cx="241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429132"/>
            <a:ext cx="2705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71612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64305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857496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467544" y="116632"/>
            <a:ext cx="8238316" cy="1454980"/>
          </a:xfrm>
          <a:prstGeom prst="horizontalScroll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Остановка</a:t>
            </a:r>
            <a:r>
              <a:rPr lang="ru-RU" sz="44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«Доброты»</a:t>
            </a:r>
            <a:endParaRPr lang="ru-RU" dirty="0">
              <a:ln w="28575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484783"/>
            <a:ext cx="5328592" cy="417646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71472" y="0"/>
            <a:ext cx="7858180" cy="664371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- Я узнал … </a:t>
            </a:r>
            <a:b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- Я понял…</a:t>
            </a:r>
            <a:b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- Мне понравилось…</a:t>
            </a:r>
            <a:b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- Мне не понравилось…</a:t>
            </a:r>
            <a:b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- Все ли знания вы получили о вежливости и доброте? </a:t>
            </a:r>
            <a:b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85786" y="428604"/>
            <a:ext cx="7500990" cy="5500726"/>
          </a:xfrm>
          <a:prstGeom prst="horizontalScroll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стремление человека дать счастье всем людям, всему человечеству.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57224" y="785794"/>
            <a:ext cx="7358114" cy="5072098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Вежливость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это умение вести себя так, чтобы другим было приятно с тобой.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Правила вежливости: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596" y="285728"/>
            <a:ext cx="8286808" cy="621510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Вежливость проявляется в отношениях с людьми.</a:t>
            </a:r>
          </a:p>
          <a:p>
            <a:pPr lvl="0"/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Вежливый человек не причинит другому неприятностей и обид.</a:t>
            </a: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вежлив со своими товарищами, не давай прозвищ и кличек.</a:t>
            </a:r>
          </a:p>
          <a:p>
            <a:pPr lvl="0"/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разговоре и игре всегда помогай слабому, заступайся за него, не обижай младших.</a:t>
            </a: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отвечай на грубость грубостью.</a:t>
            </a:r>
          </a:p>
          <a:p>
            <a:pPr lvl="0"/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Приучи себя постоянно помнить об окружающих.</a:t>
            </a: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0"/>
            <a:ext cx="8143932" cy="15716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«Сказочных героев»</a:t>
            </a:r>
            <a:endParaRPr lang="ru-RU" sz="4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45720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29571"/>
            <a:ext cx="3643338" cy="51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428596" y="214290"/>
            <a:ext cx="8286808" cy="135732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«Доброй Феи»</a:t>
            </a:r>
            <a:endParaRPr lang="ru-RU" sz="4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 rot="18727011">
            <a:off x="525186" y="2148800"/>
            <a:ext cx="2584733" cy="1329269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224440">
            <a:off x="3007547" y="1845837"/>
            <a:ext cx="3000396" cy="1887041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itchFamily="18" charset="0"/>
              </a:rPr>
              <a:t>пожалуйста</a:t>
            </a:r>
            <a:endParaRPr lang="ru-RU"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28596" y="4357694"/>
            <a:ext cx="2286016" cy="135732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Georgia" pitchFamily="18" charset="0"/>
              </a:rPr>
              <a:t>простите</a:t>
            </a:r>
            <a:endParaRPr lang="ru-RU" sz="32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3357554" y="4429132"/>
            <a:ext cx="2214578" cy="135732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доброе утро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216339">
            <a:off x="6514888" y="1861528"/>
            <a:ext cx="2143140" cy="159112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извините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10-конечная звезда 9"/>
          <p:cNvSpPr/>
          <p:nvPr/>
        </p:nvSpPr>
        <p:spPr>
          <a:xfrm>
            <a:off x="6286512" y="4286256"/>
            <a:ext cx="2214578" cy="1428760"/>
          </a:xfrm>
          <a:prstGeom prst="star10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</a:rPr>
              <a:t>спасибо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28596" y="142852"/>
            <a:ext cx="8215370" cy="142876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«Волшебных слов»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71538" y="2000240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786578" y="1928802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00298" y="3929066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29256" y="4071942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28728" y="2285992"/>
            <a:ext cx="71438" cy="71438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28794" y="2285992"/>
            <a:ext cx="71438" cy="71438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393009" y="2464587"/>
            <a:ext cx="50006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71604" y="278605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7761106">
            <a:off x="1260689" y="2189391"/>
            <a:ext cx="928694" cy="928694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9058" y="2071678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286248" y="2571744"/>
            <a:ext cx="142876" cy="1428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86314" y="2571744"/>
            <a:ext cx="142876" cy="1428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4250529" y="2678901"/>
            <a:ext cx="428628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57686" y="300037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286248" y="2357430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4643438" y="2357430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9335881">
            <a:off x="4037217" y="3137861"/>
            <a:ext cx="1000132" cy="928694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7500958" y="2214554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143768" y="2214554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7179487" y="2464587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286644" y="2714620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7215206" y="2857496"/>
            <a:ext cx="357190" cy="2857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2857488" y="4143380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286116" y="4143380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2893207" y="4607727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000364" y="485776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000364" y="5000636"/>
            <a:ext cx="357190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929322" y="4286256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00760" y="414338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715008" y="450057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286512" y="450057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857884" y="4714884"/>
            <a:ext cx="35719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000760" y="492919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6000760" y="5000636"/>
            <a:ext cx="142876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428596" y="142852"/>
            <a:ext cx="8286808" cy="1428760"/>
          </a:xfrm>
          <a:prstGeom prst="horizontalScroll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«Внимательных ребят»</a:t>
            </a:r>
            <a:endParaRPr lang="ru-RU" sz="4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радость                                     огорчение                                   страх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гнев                                       удивление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1538" y="2000240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786578" y="1928802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00298" y="3929066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29256" y="4071942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28728" y="2285992"/>
            <a:ext cx="71438" cy="71438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28794" y="2285992"/>
            <a:ext cx="71438" cy="71438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393009" y="2464587"/>
            <a:ext cx="50006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71604" y="278605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7761106">
            <a:off x="1260689" y="2189391"/>
            <a:ext cx="928694" cy="928694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9058" y="2071678"/>
            <a:ext cx="1357322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286248" y="2571744"/>
            <a:ext cx="142876" cy="1428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86314" y="2571744"/>
            <a:ext cx="142876" cy="1428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4250529" y="2678901"/>
            <a:ext cx="428628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57686" y="300037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286248" y="2357430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4643438" y="2357430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9335881">
            <a:off x="4037217" y="3137861"/>
            <a:ext cx="1000132" cy="928694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7500958" y="2214554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143768" y="2214554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7179487" y="2464587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286644" y="2714620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7215206" y="2857496"/>
            <a:ext cx="357190" cy="2857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2857488" y="4143380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286116" y="4143380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2893207" y="4607727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000364" y="485776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000364" y="5000636"/>
            <a:ext cx="357190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929322" y="4286256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00760" y="414338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715008" y="450057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286512" y="450057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857884" y="4714884"/>
            <a:ext cx="35719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000760" y="492919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6000760" y="5000636"/>
            <a:ext cx="142876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«Внимательных ребят»</a:t>
            </a:r>
            <a:endParaRPr lang="ru-RU" sz="4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148</Words>
  <Application>Microsoft Office PowerPoint</Application>
  <PresentationFormat>Экран (4:3)</PresentationFormat>
  <Paragraphs>49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Остановка «Добрых улыбок»</vt:lpstr>
      <vt:lpstr>Слайд 2</vt:lpstr>
      <vt:lpstr>Слайд 3</vt:lpstr>
      <vt:lpstr>   Правила вежливости:</vt:lpstr>
      <vt:lpstr>Слайд 5</vt:lpstr>
      <vt:lpstr>Слайд 6</vt:lpstr>
      <vt:lpstr>Слайд 7</vt:lpstr>
      <vt:lpstr>Слайд 8</vt:lpstr>
      <vt:lpstr>Остановка «Внимательных ребят»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Остановка «Добрых улыбок»</dc:title>
  <cp:lastModifiedBy>user</cp:lastModifiedBy>
  <cp:revision>28</cp:revision>
  <dcterms:modified xsi:type="dcterms:W3CDTF">2016-02-02T01:10:22Z</dcterms:modified>
</cp:coreProperties>
</file>