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7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3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8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9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1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3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3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0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8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884A-A154-44CE-851B-73B70620AE5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B502B-DA90-4D12-854C-B22CFE83A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4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185596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ookman Old Style" panose="02050604050505020204" pitchFamily="18" charset="0"/>
              </a:rPr>
              <a:t>Attractions of Khabarovsk</a:t>
            </a:r>
            <a:endParaRPr lang="ru-RU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ВЫПОЛНИЛ ЛУЦЕНКО ДМИТРИЙ</a:t>
            </a:r>
          </a:p>
          <a:p>
            <a:r>
              <a:rPr lang="ru-RU" dirty="0" smtClean="0"/>
              <a:t>(С)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252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2000"/>
          </a:xfrm>
        </p:spPr>
        <p:txBody>
          <a:bodyPr/>
          <a:lstStyle/>
          <a:p>
            <a:r>
              <a:rPr lang="en-US" dirty="0" smtClean="0"/>
              <a:t>Khabarovsk city ponds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12074"/>
            <a:ext cx="6172200" cy="462432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Ponds were opened in 1983 . Fountain equipment installed on the upper pond, every weekend there is a classical concert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632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Nikolai </a:t>
            </a:r>
            <a:r>
              <a:rPr lang="en-US" dirty="0" err="1" smtClean="0"/>
              <a:t>Muravyov-Amursky</a:t>
            </a:r>
            <a:r>
              <a:rPr lang="en-US" dirty="0" smtClean="0"/>
              <a:t> Monument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794" y="807298"/>
            <a:ext cx="4296547" cy="545593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</a:t>
            </a:r>
            <a:r>
              <a:rPr lang="en-US" sz="2800" b="1" dirty="0" smtClean="0"/>
              <a:t>he monument to Nikolai </a:t>
            </a:r>
            <a:r>
              <a:rPr lang="en-US" sz="2800" b="1" dirty="0" err="1" smtClean="0"/>
              <a:t>Muravyov-Amursky</a:t>
            </a:r>
            <a:r>
              <a:rPr lang="en-US" sz="2800" b="1" dirty="0" smtClean="0"/>
              <a:t> by architect </a:t>
            </a:r>
            <a:r>
              <a:rPr lang="en-US" sz="2800" b="1" dirty="0" err="1" smtClean="0"/>
              <a:t>Opekushin</a:t>
            </a:r>
            <a:r>
              <a:rPr lang="en-US" sz="2800" b="1" dirty="0" smtClean="0"/>
              <a:t> was opened in 1891.</a:t>
            </a:r>
          </a:p>
          <a:p>
            <a:r>
              <a:rPr lang="en-US" sz="2800" b="1" dirty="0" smtClean="0"/>
              <a:t>This monument is demonstrated on a bill of 5000 rubles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1141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40377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Amurarium</a:t>
            </a:r>
            <a:r>
              <a:rPr lang="en-US" dirty="0" smtClean="0"/>
              <a:t>” Museum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026" y="81778"/>
            <a:ext cx="4781278" cy="320438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One of the most original and unusual attractions of Khabarovsk is the Amur Fish aquarium Museum. A wonderful aquarium exposition presents a living collection consisting of more than ninety Amur fishes.</a:t>
            </a:r>
          </a:p>
          <a:p>
            <a:endParaRPr lang="en-US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734" y="2884233"/>
            <a:ext cx="4887140" cy="36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6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99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Calibri Light</vt:lpstr>
      <vt:lpstr>Тема Office</vt:lpstr>
      <vt:lpstr>Attractions of Khabarovsk</vt:lpstr>
      <vt:lpstr>Khabarovsk city ponds</vt:lpstr>
      <vt:lpstr> Nikolai Muravyov-Amursky Monument</vt:lpstr>
      <vt:lpstr>“Amurarium” Museum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Attractions of Khabarovsk</dc:title>
  <dc:creator>Пользователь Windows</dc:creator>
  <cp:lastModifiedBy>Пользователь Windows</cp:lastModifiedBy>
  <cp:revision>6</cp:revision>
  <dcterms:created xsi:type="dcterms:W3CDTF">2018-10-25T08:34:51Z</dcterms:created>
  <dcterms:modified xsi:type="dcterms:W3CDTF">2018-10-25T11:29:46Z</dcterms:modified>
</cp:coreProperties>
</file>