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157192"/>
            <a:ext cx="7772400" cy="170080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Подготовила :</a:t>
            </a:r>
          </a:p>
          <a:p>
            <a:pPr algn="r"/>
            <a:r>
              <a:rPr lang="ru-RU" dirty="0" smtClean="0"/>
              <a:t> воспитатель Бронникова Анастасия Викторовна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20888"/>
            <a:ext cx="8839200" cy="2736304"/>
          </a:xfrm>
        </p:spPr>
        <p:txBody>
          <a:bodyPr>
            <a:normAutofit/>
          </a:bodyPr>
          <a:lstStyle/>
          <a:p>
            <a:r>
              <a:rPr lang="ru-RU" b="1" dirty="0" smtClean="0"/>
              <a:t>Эффективные приёмы развития связной речи и активизации словаря </a:t>
            </a:r>
            <a:r>
              <a:rPr lang="ru-RU" dirty="0" smtClean="0"/>
              <a:t> </a:t>
            </a:r>
            <a:r>
              <a:rPr lang="ru-RU" b="1" dirty="0" smtClean="0"/>
              <a:t>детей дошкольного возраста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МБДОУ Д/ С « </a:t>
            </a:r>
            <a:r>
              <a:rPr lang="ru-RU" b="1" dirty="0" err="1" smtClean="0"/>
              <a:t>Аленушка</a:t>
            </a:r>
            <a:r>
              <a:rPr lang="ru-RU" b="1" dirty="0" smtClean="0"/>
              <a:t>» п. Первомайский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48681"/>
            <a:ext cx="26642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254224"/>
          </a:xfrm>
        </p:spPr>
        <p:txBody>
          <a:bodyPr/>
          <a:lstStyle/>
          <a:p>
            <a:pPr lvl="2">
              <a:buNone/>
            </a:pPr>
            <a:endParaRPr lang="ru-RU" b="1" i="1" dirty="0" smtClean="0"/>
          </a:p>
          <a:p>
            <a:pPr lvl="2">
              <a:buNone/>
            </a:pPr>
            <a:endParaRPr lang="ru-RU" b="1" i="1" dirty="0" smtClean="0"/>
          </a:p>
          <a:p>
            <a:pPr lvl="2">
              <a:buNone/>
            </a:pPr>
            <a:endParaRPr lang="ru-RU" b="1" i="1" dirty="0" smtClean="0"/>
          </a:p>
          <a:p>
            <a:pPr lvl="2">
              <a:buNone/>
            </a:pPr>
            <a:endParaRPr lang="ru-RU" b="1" i="1" dirty="0" smtClean="0"/>
          </a:p>
          <a:p>
            <a:pPr lvl="2">
              <a:buNone/>
            </a:pPr>
            <a:endParaRPr lang="ru-RU" b="1" i="1" dirty="0" smtClean="0"/>
          </a:p>
          <a:p>
            <a:pPr lvl="2">
              <a:buNone/>
            </a:pPr>
            <a:r>
              <a:rPr lang="ru-RU" b="1" i="1" dirty="0" smtClean="0"/>
              <a:t>1. Дом</a:t>
            </a:r>
            <a:endParaRPr lang="ru-RU" sz="1600" dirty="0" smtClean="0"/>
          </a:p>
          <a:p>
            <a:pPr lvl="2">
              <a:buNone/>
            </a:pPr>
            <a:r>
              <a:rPr lang="ru-RU" b="1" i="1" dirty="0" smtClean="0"/>
              <a:t>2. Большой, красивый</a:t>
            </a:r>
            <a:endParaRPr lang="ru-RU" sz="1600" dirty="0" smtClean="0"/>
          </a:p>
          <a:p>
            <a:pPr lvl="2">
              <a:buNone/>
            </a:pPr>
            <a:r>
              <a:rPr lang="ru-RU" b="1" i="1" dirty="0" smtClean="0"/>
              <a:t>3. Строиться, греет, защищает</a:t>
            </a:r>
            <a:endParaRPr lang="ru-RU" sz="1600" dirty="0" smtClean="0"/>
          </a:p>
          <a:p>
            <a:pPr lvl="2">
              <a:buNone/>
            </a:pPr>
            <a:r>
              <a:rPr lang="ru-RU" b="1" i="1" dirty="0" smtClean="0"/>
              <a:t>4. Нужен всем людям</a:t>
            </a:r>
            <a:endParaRPr lang="ru-RU" sz="1600" dirty="0" smtClean="0"/>
          </a:p>
          <a:p>
            <a:pPr lvl="2">
              <a:buNone/>
            </a:pPr>
            <a:r>
              <a:rPr lang="ru-RU" b="1" i="1" dirty="0" smtClean="0"/>
              <a:t>5. Убежище</a:t>
            </a:r>
            <a:endParaRPr lang="ru-RU" sz="1600" dirty="0" smtClean="0"/>
          </a:p>
          <a:p>
            <a:r>
              <a:rPr lang="ru-RU" sz="2800" dirty="0" smtClean="0"/>
              <a:t> 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6672"/>
            <a:ext cx="5787157" cy="313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475828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96944" cy="511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Словарная работа в детском саду </a:t>
            </a:r>
            <a:r>
              <a:rPr lang="ru-RU" sz="2400" dirty="0" smtClean="0"/>
              <a:t>-  это планомерное расширение активного словаря детей за счет незнакомых или трудных для них слов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   Еще один метод активизации словаря детей - </a:t>
            </a:r>
            <a:r>
              <a:rPr lang="ru-RU" dirty="0" err="1" smtClean="0"/>
              <a:t>сказкотерапия</a:t>
            </a:r>
            <a:r>
              <a:rPr lang="ru-RU" dirty="0" smtClean="0"/>
              <a:t>. При проведении </a:t>
            </a:r>
            <a:r>
              <a:rPr lang="ru-RU" dirty="0" err="1" smtClean="0"/>
              <a:t>сказкотерапии</a:t>
            </a:r>
            <a:r>
              <a:rPr lang="ru-RU" dirty="0" smtClean="0"/>
              <a:t> используются в основном такие приемы: </a:t>
            </a:r>
            <a:r>
              <a:rPr lang="ru-RU" i="1" dirty="0" smtClean="0"/>
              <a:t>словесно – режиссерская игра, словесное комментирование, совместная словесная импровизация – учить продолжать предложения воспитателя, дополняющие описание эмоционального состояния героев, этюды, драматизация</a:t>
            </a:r>
            <a:r>
              <a:rPr lang="ru-RU" dirty="0" smtClean="0"/>
              <a:t> (старшие группы). 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   </a:t>
            </a:r>
            <a:r>
              <a:rPr lang="ru-RU" i="1" dirty="0" smtClean="0"/>
              <a:t>В дошкольной педагогике все дидактические игры можно разделить на три основных вида:</a:t>
            </a:r>
            <a:endParaRPr lang="ru-RU" dirty="0" smtClean="0"/>
          </a:p>
          <a:p>
            <a:r>
              <a:rPr lang="ru-RU" dirty="0" smtClean="0"/>
              <a:t>- игры с предметами (игрушками, природным материалом),</a:t>
            </a:r>
          </a:p>
          <a:p>
            <a:r>
              <a:rPr lang="ru-RU" dirty="0" smtClean="0"/>
              <a:t>- настольно-печатные;</a:t>
            </a:r>
          </a:p>
          <a:p>
            <a:r>
              <a:rPr lang="ru-RU" dirty="0" smtClean="0"/>
              <a:t>- словесные игры.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Приемы словарной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Экскурсии</a:t>
            </a:r>
          </a:p>
          <a:p>
            <a:r>
              <a:rPr lang="ru-RU" dirty="0" smtClean="0"/>
              <a:t>Рассматривание и обследование предметов</a:t>
            </a:r>
          </a:p>
          <a:p>
            <a:r>
              <a:rPr lang="ru-RU" dirty="0" smtClean="0"/>
              <a:t> Наблюдение</a:t>
            </a:r>
          </a:p>
          <a:p>
            <a:r>
              <a:rPr lang="ru-RU" dirty="0" smtClean="0"/>
              <a:t>Называние (или образец произношения) нового или трудного слова</a:t>
            </a:r>
          </a:p>
          <a:p>
            <a:r>
              <a:rPr lang="ru-RU" dirty="0" smtClean="0"/>
              <a:t> Называние, сопровождаемое показом объекта</a:t>
            </a:r>
          </a:p>
          <a:p>
            <a:r>
              <a:rPr lang="ru-RU" dirty="0" smtClean="0"/>
              <a:t> Называние, сопровождаемое толкованием</a:t>
            </a:r>
          </a:p>
          <a:p>
            <a:r>
              <a:rPr lang="ru-RU" dirty="0" smtClean="0"/>
              <a:t>Включение слова в предложение</a:t>
            </a:r>
          </a:p>
          <a:p>
            <a:r>
              <a:rPr lang="ru-RU" dirty="0" smtClean="0"/>
              <a:t>Повторение (неоднократное) слова воспитателем, отдельными детьми, хором в течение занятия</a:t>
            </a:r>
          </a:p>
          <a:p>
            <a:r>
              <a:rPr lang="ru-RU" dirty="0" smtClean="0"/>
              <a:t>Объяснение происхождения слова (старшие группы)</a:t>
            </a:r>
          </a:p>
          <a:p>
            <a:r>
              <a:rPr lang="ru-RU" dirty="0" smtClean="0"/>
              <a:t> Вопрос</a:t>
            </a:r>
          </a:p>
          <a:p>
            <a:r>
              <a:rPr lang="ru-RU" dirty="0" smtClean="0"/>
              <a:t>Игровые упражнения в подборе слов</a:t>
            </a:r>
          </a:p>
          <a:p>
            <a:r>
              <a:rPr lang="ru-RU" dirty="0" smtClean="0"/>
              <a:t> Дидактические игры</a:t>
            </a:r>
          </a:p>
          <a:p>
            <a:r>
              <a:rPr lang="ru-RU" dirty="0" smtClean="0"/>
              <a:t> Словесные игры на классификацию предметов</a:t>
            </a:r>
          </a:p>
          <a:p>
            <a:r>
              <a:rPr lang="ru-RU" dirty="0" smtClean="0"/>
              <a:t> Загадки</a:t>
            </a:r>
          </a:p>
          <a:p>
            <a:r>
              <a:rPr lang="ru-RU" dirty="0" smtClean="0"/>
              <a:t> Сравнение предметов</a:t>
            </a:r>
          </a:p>
          <a:p>
            <a:r>
              <a:rPr lang="ru-RU" dirty="0" smtClean="0"/>
              <a:t> Называние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Эффективные приёмы развития связной речи и активизации словаря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детей дошкольного возраста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   Цель: </a:t>
            </a:r>
            <a:r>
              <a:rPr lang="ru-RU" dirty="0" smtClean="0"/>
              <a:t>обобщение материала по применению различных методов и приёмов в работе педагогов по формированию связной речи и активизации словаря у дошкольников.</a:t>
            </a:r>
          </a:p>
          <a:p>
            <a:pPr>
              <a:buNone/>
            </a:pPr>
            <a:r>
              <a:rPr lang="ru-RU" b="1" dirty="0" smtClean="0"/>
              <a:t>           Задачи:</a:t>
            </a:r>
            <a:endParaRPr lang="ru-RU" dirty="0" smtClean="0"/>
          </a:p>
          <a:p>
            <a:r>
              <a:rPr lang="ru-RU" dirty="0" smtClean="0"/>
              <a:t>1. Привлечь внимание педагогов к проблеме развития речи детей.</a:t>
            </a:r>
          </a:p>
          <a:p>
            <a:r>
              <a:rPr lang="ru-RU" dirty="0" smtClean="0"/>
              <a:t>2. Систематизировать знания педагогов об особенностях и условиях развития речи детей в ДОУ.</a:t>
            </a:r>
          </a:p>
          <a:p>
            <a:r>
              <a:rPr lang="ru-RU" dirty="0" smtClean="0"/>
              <a:t>3. Активизировать деятельность педагогов.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u="sng" dirty="0" smtClean="0"/>
              <a:t>Вопросы:</a:t>
            </a:r>
            <a:endParaRPr lang="ru-RU" dirty="0" smtClean="0"/>
          </a:p>
          <a:p>
            <a:r>
              <a:rPr lang="ru-RU" dirty="0" smtClean="0"/>
              <a:t>1.</a:t>
            </a:r>
            <a:r>
              <a:rPr lang="ru-RU" i="1" dirty="0" smtClean="0"/>
              <a:t> Что такое связная речь? </a:t>
            </a:r>
            <a:endParaRPr lang="ru-RU" dirty="0" smtClean="0"/>
          </a:p>
          <a:p>
            <a:r>
              <a:rPr lang="ru-RU" dirty="0" smtClean="0"/>
              <a:t>2. </a:t>
            </a:r>
            <a:r>
              <a:rPr lang="ru-RU" i="1" dirty="0" smtClean="0"/>
              <a:t>Назовите характерные особенности связной речи:</a:t>
            </a:r>
            <a:endParaRPr lang="ru-RU" dirty="0" smtClean="0"/>
          </a:p>
          <a:p>
            <a:r>
              <a:rPr lang="ru-RU" dirty="0" smtClean="0"/>
              <a:t>3. </a:t>
            </a:r>
            <a:r>
              <a:rPr lang="ru-RU" i="1" dirty="0" smtClean="0"/>
              <a:t>Какие социальные функции выполняет связная речь? </a:t>
            </a:r>
          </a:p>
          <a:p>
            <a:r>
              <a:rPr lang="ru-RU" dirty="0" smtClean="0"/>
              <a:t>4. </a:t>
            </a:r>
            <a:r>
              <a:rPr lang="ru-RU" i="1" dirty="0" smtClean="0"/>
              <a:t>Какой вид деятельности дошкольника наиболее благоприятен для развития речевой и познавательной активности? </a:t>
            </a:r>
            <a:endParaRPr lang="ru-RU" dirty="0" smtClean="0"/>
          </a:p>
          <a:p>
            <a:r>
              <a:rPr lang="ru-RU" dirty="0" smtClean="0"/>
              <a:t>5. </a:t>
            </a:r>
            <a:r>
              <a:rPr lang="ru-RU" i="1" dirty="0" smtClean="0"/>
              <a:t>Назовите основную функцию связной речи? </a:t>
            </a:r>
            <a:endParaRPr lang="ru-RU" dirty="0" smtClean="0"/>
          </a:p>
          <a:p>
            <a:r>
              <a:rPr lang="ru-RU" dirty="0" smtClean="0"/>
              <a:t>6.</a:t>
            </a:r>
            <a:r>
              <a:rPr lang="ru-RU" i="1" dirty="0" smtClean="0"/>
              <a:t> В каких формах осуществляется связная речь? </a:t>
            </a:r>
            <a:endParaRPr lang="ru-RU" dirty="0" smtClean="0"/>
          </a:p>
          <a:p>
            <a:r>
              <a:rPr lang="ru-RU" dirty="0" smtClean="0"/>
              <a:t>7. </a:t>
            </a:r>
            <a:r>
              <a:rPr lang="ru-RU" i="1" dirty="0" smtClean="0"/>
              <a:t>Разговор двоих или нескольких на тему связанную с какой-либо ситуацией</a:t>
            </a: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60648"/>
            <a:ext cx="8503920" cy="58384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8. </a:t>
            </a:r>
            <a:r>
              <a:rPr lang="ru-RU" i="1" dirty="0" smtClean="0"/>
              <a:t>Речь одного собеседника, обращенная к слушателям</a:t>
            </a:r>
            <a:r>
              <a:rPr lang="ru-RU" dirty="0" smtClean="0"/>
              <a:t> </a:t>
            </a:r>
          </a:p>
          <a:p>
            <a:r>
              <a:rPr lang="ru-RU" i="1" dirty="0" smtClean="0"/>
              <a:t>9. Как называется текст, в котором идет перечисление признаков, свойств, качеств, действий</a:t>
            </a:r>
            <a:r>
              <a:rPr lang="ru-RU" dirty="0" smtClean="0"/>
              <a:t>? </a:t>
            </a:r>
          </a:p>
          <a:p>
            <a:r>
              <a:rPr lang="ru-RU" i="1" dirty="0" smtClean="0"/>
              <a:t>10. С какой возрастной группы начинается работа по обучению детей монологической речи?</a:t>
            </a:r>
            <a:r>
              <a:rPr lang="ru-RU" dirty="0" smtClean="0"/>
              <a:t> </a:t>
            </a:r>
          </a:p>
          <a:p>
            <a:r>
              <a:rPr lang="ru-RU" i="1" dirty="0" smtClean="0"/>
              <a:t>11. Ведущий прием, в средней группе используемый при составлении рассказа по картине</a:t>
            </a:r>
            <a:r>
              <a:rPr lang="ru-RU" dirty="0" smtClean="0"/>
              <a:t> </a:t>
            </a:r>
          </a:p>
          <a:p>
            <a:r>
              <a:rPr lang="ru-RU" i="1" dirty="0" smtClean="0"/>
              <a:t>12. Ведущий прием для активизации речи и мышления</a:t>
            </a:r>
            <a:r>
              <a:rPr lang="ru-RU" dirty="0" smtClean="0"/>
              <a:t> </a:t>
            </a:r>
          </a:p>
          <a:p>
            <a:r>
              <a:rPr lang="ru-RU" i="1" dirty="0" smtClean="0"/>
              <a:t>13. Какие формы работы используют при обучении детей связной речи для каждого возраста?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К какому виду рассказов отнесем эти занятия?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Ребенку предложили описать игрушечную машину, которую он держит в руках</a:t>
            </a:r>
          </a:p>
          <a:p>
            <a:r>
              <a:rPr lang="ru-RU" dirty="0" smtClean="0"/>
              <a:t>2. Ребенку предложили описать мишку, который играл с ними на музыкальном занятии, а теперь остался сидеть в музыкальном зале</a:t>
            </a:r>
          </a:p>
          <a:p>
            <a:r>
              <a:rPr lang="ru-RU" dirty="0" smtClean="0"/>
              <a:t>3. Ребенку попросили описать мишку, которого он бы сделал сам, если бы был игрушечником (рассказ по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Методы развития связной речи: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i="1" dirty="0" smtClean="0"/>
              <a:t>Пересказ</a:t>
            </a:r>
            <a:r>
              <a:rPr lang="ru-RU" dirty="0" smtClean="0"/>
              <a:t> </a:t>
            </a:r>
          </a:p>
          <a:p>
            <a:pPr lvl="0"/>
            <a:r>
              <a:rPr lang="ru-RU" i="1" dirty="0" smtClean="0"/>
              <a:t>Рассказ по серии сюжетных картинок </a:t>
            </a:r>
            <a:endParaRPr lang="ru-RU" dirty="0" smtClean="0"/>
          </a:p>
          <a:p>
            <a:pPr lvl="0"/>
            <a:r>
              <a:rPr lang="ru-RU" dirty="0" smtClean="0"/>
              <a:t> </a:t>
            </a:r>
            <a:r>
              <a:rPr lang="ru-RU" i="1" dirty="0" smtClean="0"/>
              <a:t>Рассказ по сюжетной картине</a:t>
            </a:r>
            <a:r>
              <a:rPr lang="ru-RU" dirty="0" smtClean="0"/>
              <a:t> </a:t>
            </a:r>
          </a:p>
          <a:p>
            <a:pPr lvl="0"/>
            <a:r>
              <a:rPr lang="ru-RU" i="1" dirty="0" smtClean="0"/>
              <a:t>Рассказ – описание пейзажной картины</a:t>
            </a:r>
            <a:r>
              <a:rPr lang="ru-RU" dirty="0" smtClean="0"/>
              <a:t>. </a:t>
            </a:r>
          </a:p>
          <a:p>
            <a:pPr lvl="0"/>
            <a:r>
              <a:rPr lang="ru-RU" i="1" dirty="0" smtClean="0"/>
              <a:t>Сравнительное описание предметов</a:t>
            </a:r>
            <a:r>
              <a:rPr lang="ru-RU" dirty="0" smtClean="0"/>
              <a:t>. </a:t>
            </a:r>
          </a:p>
          <a:p>
            <a:pPr lvl="0"/>
            <a:r>
              <a:rPr lang="ru-RU" i="1" dirty="0" smtClean="0"/>
              <a:t>Творческий рассказ</a:t>
            </a:r>
            <a:endParaRPr lang="ru-RU" dirty="0" smtClean="0"/>
          </a:p>
          <a:p>
            <a:pPr lvl="0"/>
            <a:r>
              <a:rPr lang="ru-RU" i="1" dirty="0" smtClean="0"/>
              <a:t>Метод «микрофон»</a:t>
            </a:r>
            <a:r>
              <a:rPr lang="ru-RU" dirty="0" smtClean="0"/>
              <a:t> </a:t>
            </a:r>
          </a:p>
          <a:p>
            <a:pPr lvl="0"/>
            <a:r>
              <a:rPr lang="ru-RU" i="1" dirty="0" smtClean="0"/>
              <a:t>Метод «</a:t>
            </a:r>
            <a:r>
              <a:rPr lang="ru-RU" i="1" dirty="0" err="1" smtClean="0"/>
              <a:t>синквейна</a:t>
            </a:r>
            <a:r>
              <a:rPr lang="ru-RU" i="1" dirty="0" smtClean="0"/>
              <a:t>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i="1" dirty="0" smtClean="0"/>
              <a:t>Метод «</a:t>
            </a:r>
            <a:r>
              <a:rPr lang="ru-RU" i="1" dirty="0" err="1" smtClean="0"/>
              <a:t>синквейна</a:t>
            </a:r>
            <a:r>
              <a:rPr lang="ru-RU" i="1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 – один из эффективных методов развития речи дошкольников.</a:t>
            </a:r>
          </a:p>
          <a:p>
            <a:r>
              <a:rPr lang="ru-RU" dirty="0" smtClean="0"/>
              <a:t>Слово </a:t>
            </a:r>
            <a:r>
              <a:rPr lang="ru-RU" u="sng" dirty="0" smtClean="0"/>
              <a:t>«</a:t>
            </a:r>
            <a:r>
              <a:rPr lang="ru-RU" u="sng" dirty="0" err="1" smtClean="0"/>
              <a:t>синквейн</a:t>
            </a:r>
            <a:r>
              <a:rPr lang="ru-RU" u="sng" dirty="0" smtClean="0"/>
              <a:t>» </a:t>
            </a:r>
            <a:r>
              <a:rPr lang="ru-RU" dirty="0" smtClean="0"/>
              <a:t>происходит от французского «пять». Это стихотворение из пяти строк, которое строится по следующим правилам:</a:t>
            </a:r>
          </a:p>
          <a:p>
            <a:r>
              <a:rPr lang="ru-RU" dirty="0" smtClean="0"/>
              <a:t>• 1 строчка - одно существительное;</a:t>
            </a:r>
          </a:p>
          <a:p>
            <a:r>
              <a:rPr lang="ru-RU" dirty="0" smtClean="0"/>
              <a:t>• 2 строчка - два прилагательных, которые характеризуют данное существительное;</a:t>
            </a:r>
          </a:p>
          <a:p>
            <a:r>
              <a:rPr lang="ru-RU" dirty="0" smtClean="0"/>
              <a:t>• 3 строчка - три глагола, обозначающие действие существительного;</a:t>
            </a:r>
          </a:p>
          <a:p>
            <a:r>
              <a:rPr lang="ru-RU" dirty="0" smtClean="0"/>
              <a:t>• 4 строчка - фраза из четырех слов, которая характеризует существительное;</a:t>
            </a:r>
          </a:p>
          <a:p>
            <a:r>
              <a:rPr lang="ru-RU" dirty="0" smtClean="0"/>
              <a:t>• 5 строчка - одно существительное, повторение сути, резюме сказанному.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060848"/>
            <a:ext cx="8503920" cy="4572000"/>
          </a:xfrm>
        </p:spPr>
        <p:txBody>
          <a:bodyPr/>
          <a:lstStyle/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1.Котенок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2.Беленький, пушистый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3.Спит, ест, играет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4.О мой друг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5.Домашнее животное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6156176" cy="364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None/>
            </a:pPr>
            <a:endParaRPr lang="ru-RU" sz="2400" b="1" i="1" dirty="0" smtClean="0"/>
          </a:p>
          <a:p>
            <a:pPr lvl="1">
              <a:buNone/>
            </a:pPr>
            <a:endParaRPr lang="ru-RU" sz="2400" b="1" i="1" dirty="0" smtClean="0"/>
          </a:p>
          <a:p>
            <a:pPr lvl="1">
              <a:buNone/>
            </a:pPr>
            <a:endParaRPr lang="ru-RU" sz="2400" b="1" i="1" dirty="0" smtClean="0"/>
          </a:p>
          <a:p>
            <a:pPr lvl="1">
              <a:buNone/>
            </a:pPr>
            <a:endParaRPr lang="ru-RU" sz="2400" b="1" i="1" dirty="0" smtClean="0"/>
          </a:p>
          <a:p>
            <a:pPr lvl="1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1. Арбуз</a:t>
            </a:r>
            <a:endParaRPr lang="ru-RU" sz="18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2. Круглый, вкусный</a:t>
            </a:r>
            <a:endParaRPr lang="ru-RU" sz="18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3. Растет, зреет, катится</a:t>
            </a:r>
            <a:endParaRPr lang="ru-RU" sz="18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4. Арбуз- это большая ягода</a:t>
            </a:r>
            <a:endParaRPr lang="ru-RU" sz="18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5. Лето</a:t>
            </a:r>
            <a:endParaRPr lang="ru-RU" sz="1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8640"/>
            <a:ext cx="5591266" cy="3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</TotalTime>
  <Words>202</Words>
  <Application>Microsoft Office PowerPoint</Application>
  <PresentationFormat>Экран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Эффективные приёмы развития связной речи и активизации словаря  детей дошкольного возраста</vt:lpstr>
      <vt:lpstr>    Эффективные приёмы развития связной речи и активизации словаря  детей дошкольного возраста</vt:lpstr>
      <vt:lpstr>  Разминка</vt:lpstr>
      <vt:lpstr>Слайд 4</vt:lpstr>
      <vt:lpstr>   К какому виду рассказов отнесем эти занятия?</vt:lpstr>
      <vt:lpstr>Методы развития связной речи:</vt:lpstr>
      <vt:lpstr>Метод «синквейна»</vt:lpstr>
      <vt:lpstr>Слайд 8</vt:lpstr>
      <vt:lpstr>Слайд 9</vt:lpstr>
      <vt:lpstr>Слайд 10</vt:lpstr>
      <vt:lpstr>Слайд 11</vt:lpstr>
      <vt:lpstr>Слайд 12</vt:lpstr>
      <vt:lpstr>Слайд 13</vt:lpstr>
      <vt:lpstr>Приемы словарной работы: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приёмы развития связной речи и активизации словаря  детей дошкольного возраста  </dc:title>
  <dc:creator>Анастасия</dc:creator>
  <cp:lastModifiedBy>Анастасия</cp:lastModifiedBy>
  <cp:revision>7</cp:revision>
  <dcterms:created xsi:type="dcterms:W3CDTF">2023-08-25T14:18:42Z</dcterms:created>
  <dcterms:modified xsi:type="dcterms:W3CDTF">2023-08-25T16:24:00Z</dcterms:modified>
</cp:coreProperties>
</file>