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95E8-FD07-4155-BEF1-AD642FE29E09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5C24-88A6-40F2-9887-B46A02EB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82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95E8-FD07-4155-BEF1-AD642FE29E09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5C24-88A6-40F2-9887-B46A02EB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7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95E8-FD07-4155-BEF1-AD642FE29E09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5C24-88A6-40F2-9887-B46A02EBA13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461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95E8-FD07-4155-BEF1-AD642FE29E09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5C24-88A6-40F2-9887-B46A02EB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11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95E8-FD07-4155-BEF1-AD642FE29E09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5C24-88A6-40F2-9887-B46A02EBA13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9707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95E8-FD07-4155-BEF1-AD642FE29E09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5C24-88A6-40F2-9887-B46A02EB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95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95E8-FD07-4155-BEF1-AD642FE29E09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5C24-88A6-40F2-9887-B46A02EB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52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95E8-FD07-4155-BEF1-AD642FE29E09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5C24-88A6-40F2-9887-B46A02EB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81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95E8-FD07-4155-BEF1-AD642FE29E09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5C24-88A6-40F2-9887-B46A02EB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4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95E8-FD07-4155-BEF1-AD642FE29E09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5C24-88A6-40F2-9887-B46A02EB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6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95E8-FD07-4155-BEF1-AD642FE29E09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5C24-88A6-40F2-9887-B46A02EB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25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95E8-FD07-4155-BEF1-AD642FE29E09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5C24-88A6-40F2-9887-B46A02EB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53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95E8-FD07-4155-BEF1-AD642FE29E09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5C24-88A6-40F2-9887-B46A02EB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3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95E8-FD07-4155-BEF1-AD642FE29E09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5C24-88A6-40F2-9887-B46A02EB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67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95E8-FD07-4155-BEF1-AD642FE29E09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5C24-88A6-40F2-9887-B46A02EB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8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95E8-FD07-4155-BEF1-AD642FE29E09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5C24-88A6-40F2-9887-B46A02EB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47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295E8-FD07-4155-BEF1-AD642FE29E09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9B5C24-88A6-40F2-9887-B46A02EB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92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065" y="1287887"/>
            <a:ext cx="8319753" cy="2524259"/>
          </a:xfrm>
        </p:spPr>
        <p:txBody>
          <a:bodyPr/>
          <a:lstStyle/>
          <a:p>
            <a:r>
              <a:rPr lang="ru-RU" sz="8000" dirty="0" smtClean="0"/>
              <a:t>Экологический стресс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25967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4902" y="1107583"/>
            <a:ext cx="4031088" cy="555079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лияние на экологию радиоактивного загрязнения окружающей среды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263" y="115911"/>
            <a:ext cx="5022671" cy="33595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58" y="3475446"/>
            <a:ext cx="4896521" cy="32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2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3183"/>
            <a:ext cx="8596668" cy="221516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Острота социально-экологической ситуации в развивающихся странах привело к появлению феномена “третьего мира”. Он характеризуется: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408348"/>
            <a:ext cx="9574249" cy="392805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	</a:t>
            </a:r>
            <a:r>
              <a:rPr lang="ru-RU" sz="2800" dirty="0" smtClean="0"/>
              <a:t>природным своеобразием тропического пояса</a:t>
            </a:r>
          </a:p>
          <a:p>
            <a:r>
              <a:rPr lang="ru-RU" sz="2800" dirty="0" smtClean="0"/>
              <a:t>	традиционной ориентацией развития, которая объективно ведет к усилению давления на биосферу (быстрый рост населения, традиционное сельское хозяйство и др.);</a:t>
            </a:r>
          </a:p>
          <a:p>
            <a:r>
              <a:rPr lang="ru-RU" sz="2800" dirty="0" smtClean="0"/>
              <a:t>	взаимосвязью и взаимозависимостью различных регионов мира (перенос загрязнений);</a:t>
            </a:r>
          </a:p>
          <a:p>
            <a:r>
              <a:rPr lang="ru-RU" sz="2800" dirty="0" smtClean="0"/>
              <a:t>	слаборазвитостью этих стран, зависимостью от бывших метрополий.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78606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51" y="231820"/>
            <a:ext cx="11384924" cy="594514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Небывалыми темпами уничтожаются влажные тропические леса, а именно эти леса часто называют “легкими Планеты”. Среди основных причин сведения лесных массивов в развивающихся странах можно выделить следующие: традиционно подсечная система земледелия, использование древесины в качестве топлива, вырубка на экспорт. Влажные тропические леса вырубаются в десять раз быстрее, чем происходит их естественное восстановление.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08" y="3089463"/>
            <a:ext cx="8231680" cy="35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91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8" y="309093"/>
            <a:ext cx="5228823" cy="5867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По скорости процессов разрушения и территориальному распространению очень тяжелые последствия имеет вырубка лесов в горных районах. Это ведет к высокогорному опустыниванию.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257" y="151192"/>
            <a:ext cx="4762500" cy="3828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580" y="3473743"/>
            <a:ext cx="4916309" cy="32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03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6710" y="321972"/>
            <a:ext cx="5422005" cy="5854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К основным причинам опустынивания можно отнести уничтожение скудной растительности из-за чрезмерного выпаса скота, распашка пастбищных массивов, вырубка деревьев и кустарников на топливо, промышленное и дорожное строительство и др. Добавляется к этим процессам ветровая эрозия, иссушение верхних горизонтов почвы, засухи.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28" y="181996"/>
            <a:ext cx="5126731" cy="34861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251" y="3668173"/>
            <a:ext cx="4804760" cy="318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21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3" y="218941"/>
            <a:ext cx="3464417" cy="59580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В скором времени на первом плане во всем мире окажутся не идеологические, а экологические проблемы, доминировать будут не отношения между нациями, а отношения между нациями и природой.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306" y="497614"/>
            <a:ext cx="81057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34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1713" y="3078051"/>
            <a:ext cx="5125791" cy="3618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Естественный путь выживания – максимализация стратегии бережливости в отношении с окружающим миром. В этом процессе должны участвовать все члены мирового сообщества.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4" y="273675"/>
            <a:ext cx="5164429" cy="2923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436" y="3554569"/>
            <a:ext cx="4447079" cy="3116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480" y="312448"/>
            <a:ext cx="4154538" cy="25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8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886" y="1030310"/>
            <a:ext cx="10071278" cy="5731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Э</a:t>
            </a:r>
            <a:r>
              <a:rPr lang="ru-RU" sz="3200" b="1" dirty="0" smtClean="0"/>
              <a:t>кологический стресс </a:t>
            </a:r>
            <a:r>
              <a:rPr lang="ru-RU" sz="3200" dirty="0" smtClean="0"/>
              <a:t>- это экстремальная экологическая ситуация, как правило, антропогенного характера (но также может быть вызвана и природными процессами), которая влечет за собой изменения на микро и макроуровне, и как следствие этого приводят к снижению качества жизни и ее продолжительности.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62491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</a:t>
            </a:r>
            <a:r>
              <a:rPr lang="ru-RU" dirty="0" smtClean="0"/>
              <a:t>спекты экологического стресса: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09859"/>
            <a:ext cx="8596668" cy="4431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•	</a:t>
            </a:r>
            <a:r>
              <a:rPr lang="ru-RU" sz="2800" b="1" dirty="0" smtClean="0"/>
              <a:t>экологические кризисы (стрессы), возникающие как следствие природных процессов. Наступление ледников, извержение вулканов, ураганы, наводнения и др. – это естественные факторы. </a:t>
            </a:r>
            <a:r>
              <a:rPr lang="ru-RU" sz="2800" dirty="0" smtClean="0"/>
              <a:t>Они закономерны на нашей планете. Решение такого рода проблем кроется в возможностях их прогнозирования.</a:t>
            </a:r>
          </a:p>
          <a:p>
            <a:pPr marL="0" indent="0">
              <a:buNone/>
            </a:pPr>
            <a:r>
              <a:rPr lang="ru-RU" sz="2800" dirty="0" smtClean="0"/>
              <a:t>•	</a:t>
            </a:r>
            <a:r>
              <a:rPr lang="ru-RU" sz="2800" b="1" dirty="0" smtClean="0"/>
              <a:t>кризисы, вызываемые антропогенным воздействием и нерациональным природопользованием.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71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Влияние </a:t>
            </a:r>
            <a:r>
              <a:rPr lang="ru-RU" b="1" dirty="0"/>
              <a:t>о</a:t>
            </a:r>
            <a:r>
              <a:rPr lang="ru-RU" b="1" dirty="0" smtClean="0"/>
              <a:t>бщества на природу: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68193"/>
            <a:ext cx="8596668" cy="457317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	</a:t>
            </a:r>
            <a:r>
              <a:rPr lang="ru-RU" sz="3800" dirty="0" smtClean="0"/>
              <a:t>использование компонентов окружающей среды в качестве ресурсной базы производства</a:t>
            </a:r>
          </a:p>
          <a:p>
            <a:r>
              <a:rPr lang="ru-RU" sz="3800" dirty="0" smtClean="0"/>
              <a:t>	воздействие производственной деятельности людей на окружающую среду</a:t>
            </a:r>
          </a:p>
          <a:p>
            <a:r>
              <a:rPr lang="ru-RU" sz="3800" dirty="0" smtClean="0"/>
              <a:t>	демографическое давление на природу (сельскохозяйственное использование земель, рост населения, рост крупных городов).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05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63" y="128790"/>
            <a:ext cx="11681138" cy="659398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Современная ситуация на планете характеризуется резким ухудшением качества окружающей среды – загрязнение воздуха, рек, озер, морей, объединением и даже полным исчезновением многих видов животного и растительного мира, деградацией почв, опустыниванием и др.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9" y="1972988"/>
            <a:ext cx="5035639" cy="4399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404" y="1972988"/>
            <a:ext cx="4958367" cy="426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7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56" y="218941"/>
            <a:ext cx="11629623" cy="6400800"/>
          </a:xfrm>
        </p:spPr>
        <p:txBody>
          <a:bodyPr/>
          <a:lstStyle/>
          <a:p>
            <a:pPr marL="0" indent="0">
              <a:buNone/>
            </a:pPr>
            <a:r>
              <a:rPr lang="ru-RU" sz="2500" dirty="0" smtClean="0"/>
              <a:t>Неблагоприятное воздействие человеческой деятельности распространилось на биосферу, атмосферу, гидросферу, литосферу. Этот конфликт создает угрозу появления необратимых изменений в природных системах, подрыва естественных условий и ресурсов существования поколений жителей планеты. Рост производительных сил общества, рост населения, урбанизация, научно-технический прогресс являются катализаторами этих процессов.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115" y="2933798"/>
            <a:ext cx="8712559" cy="392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15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Т</a:t>
            </a:r>
            <a:r>
              <a:rPr lang="ru-RU" b="1" dirty="0" smtClean="0"/>
              <a:t>енденция потепления климата на планете связана с загрязнением атмосферы.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Углекислый газ пропускает лучистую энергию Солнца, но задерживает тепловое излучение Земли и тем самым создает “парниковый эффект”.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1324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676" y="276180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 smtClean="0"/>
              <a:t>Парниковый эффект нарушает климат Планеты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833" y="1596980"/>
            <a:ext cx="6855107" cy="5022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599" y="1596981"/>
            <a:ext cx="5835491" cy="502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9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Важнейшей составной часть атмосферы, влияющей на климат, является озоновый слой.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217" y="1880316"/>
            <a:ext cx="10209904" cy="45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9305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268</TotalTime>
  <Words>404</Words>
  <Application>Microsoft Office PowerPoint</Application>
  <PresentationFormat>Широкоэкранный</PresentationFormat>
  <Paragraphs>26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Грань</vt:lpstr>
      <vt:lpstr>Экологический стресс</vt:lpstr>
      <vt:lpstr>Презентация PowerPoint</vt:lpstr>
      <vt:lpstr>Аспекты экологического стресса:</vt:lpstr>
      <vt:lpstr>Влияние общества на природу:</vt:lpstr>
      <vt:lpstr>Презентация PowerPoint</vt:lpstr>
      <vt:lpstr>Презентация PowerPoint</vt:lpstr>
      <vt:lpstr>Тенденция потепления климата на планете связана с загрязнением атмосферы.</vt:lpstr>
      <vt:lpstr>Парниковый эффект нарушает климат Планеты</vt:lpstr>
      <vt:lpstr>Важнейшей составной часть атмосферы, влияющей на климат, является озоновый слой. </vt:lpstr>
      <vt:lpstr>Влияние на экологию радиоактивного загрязнения окружающей среды </vt:lpstr>
      <vt:lpstr>Острота социально-экологической ситуации в развивающихся странах привело к появлению феномена “третьего мира”. Он характеризуется: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Apple</dc:creator>
  <cp:lastModifiedBy>Apple</cp:lastModifiedBy>
  <cp:revision>14</cp:revision>
  <dcterms:created xsi:type="dcterms:W3CDTF">2016-05-04T14:15:16Z</dcterms:created>
  <dcterms:modified xsi:type="dcterms:W3CDTF">2016-05-04T18:43:25Z</dcterms:modified>
</cp:coreProperties>
</file>