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2" r:id="rId4"/>
    <p:sldId id="270" r:id="rId5"/>
    <p:sldId id="273" r:id="rId6"/>
    <p:sldId id="275" r:id="rId7"/>
    <p:sldId id="276" r:id="rId8"/>
    <p:sldId id="290" r:id="rId9"/>
    <p:sldId id="284" r:id="rId10"/>
    <p:sldId id="299" r:id="rId11"/>
    <p:sldId id="300" r:id="rId12"/>
    <p:sldId id="303" r:id="rId13"/>
    <p:sldId id="301" r:id="rId14"/>
    <p:sldId id="278" r:id="rId15"/>
    <p:sldId id="279" r:id="rId16"/>
    <p:sldId id="280" r:id="rId17"/>
    <p:sldId id="269" r:id="rId18"/>
    <p:sldId id="285" r:id="rId19"/>
    <p:sldId id="286" r:id="rId20"/>
    <p:sldId id="289" r:id="rId21"/>
    <p:sldId id="281" r:id="rId22"/>
    <p:sldId id="283" r:id="rId23"/>
    <p:sldId id="288" r:id="rId24"/>
    <p:sldId id="287" r:id="rId25"/>
    <p:sldId id="291" r:id="rId26"/>
    <p:sldId id="302" r:id="rId27"/>
    <p:sldId id="292" r:id="rId28"/>
    <p:sldId id="282" r:id="rId29"/>
    <p:sldId id="296" r:id="rId30"/>
    <p:sldId id="257" r:id="rId31"/>
    <p:sldId id="259" r:id="rId32"/>
    <p:sldId id="263" r:id="rId33"/>
    <p:sldId id="258" r:id="rId34"/>
    <p:sldId id="295" r:id="rId35"/>
    <p:sldId id="298" r:id="rId36"/>
    <p:sldId id="268" r:id="rId37"/>
    <p:sldId id="267" r:id="rId38"/>
    <p:sldId id="266" r:id="rId39"/>
    <p:sldId id="297" r:id="rId40"/>
    <p:sldId id="260" r:id="rId41"/>
    <p:sldId id="261" r:id="rId42"/>
    <p:sldId id="262" r:id="rId43"/>
    <p:sldId id="304" r:id="rId44"/>
    <p:sldId id="265" r:id="rId45"/>
    <p:sldId id="306" r:id="rId46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1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39BA-6D89-4596-9072-EE31B9FDBD9A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AA6-9B9F-4D8F-9F9B-EBFF38816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39BA-6D89-4596-9072-EE31B9FDBD9A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AA6-9B9F-4D8F-9F9B-EBFF38816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0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39BA-6D89-4596-9072-EE31B9FDBD9A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AA6-9B9F-4D8F-9F9B-EBFF38816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8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39BA-6D89-4596-9072-EE31B9FDBD9A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AA6-9B9F-4D8F-9F9B-EBFF38816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39BA-6D89-4596-9072-EE31B9FDBD9A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AA6-9B9F-4D8F-9F9B-EBFF38816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9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39BA-6D89-4596-9072-EE31B9FDBD9A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AA6-9B9F-4D8F-9F9B-EBFF38816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7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39BA-6D89-4596-9072-EE31B9FDBD9A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AA6-9B9F-4D8F-9F9B-EBFF38816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7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39BA-6D89-4596-9072-EE31B9FDBD9A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AA6-9B9F-4D8F-9F9B-EBFF38816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4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39BA-6D89-4596-9072-EE31B9FDBD9A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AA6-9B9F-4D8F-9F9B-EBFF38816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39BA-6D89-4596-9072-EE31B9FDBD9A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AA6-9B9F-4D8F-9F9B-EBFF38816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2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39BA-6D89-4596-9072-EE31B9FDBD9A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7AA6-9B9F-4D8F-9F9B-EBFF38816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9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39BA-6D89-4596-9072-EE31B9FDBD9A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77AA6-9B9F-4D8F-9F9B-EBFF38816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2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25" y="171107"/>
            <a:ext cx="2442882" cy="28575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7844" y="2389110"/>
            <a:ext cx="80413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</a:rPr>
              <a:t>Основные понятия экологии.</a:t>
            </a:r>
            <a:endParaRPr lang="ru-RU" sz="3600" dirty="0" smtClean="0"/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Предмет, объект, задачи и методы науки об окружающей среде.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современной экологии, ее место в системе наук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предмета «экология».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7300" y="672370"/>
            <a:ext cx="7812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Лекция 1.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ЭКОЛОГИЯ КАК НАУКА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0649" y="403413"/>
            <a:ext cx="6064622" cy="2474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2788" indent="-712788"/>
            <a:r>
              <a:rPr lang="ru-RU" sz="3600" dirty="0" smtClean="0"/>
              <a:t>15. Какие вы знаете </a:t>
            </a:r>
            <a:r>
              <a:rPr lang="ru-RU" sz="3600" b="1" dirty="0" smtClean="0">
                <a:solidFill>
                  <a:srgbClr val="FF0000"/>
                </a:solidFill>
              </a:rPr>
              <a:t>ФАКТОРЫ ПРИРОДЫ</a:t>
            </a:r>
            <a:r>
              <a:rPr lang="ru-RU" sz="3600" dirty="0" smtClean="0"/>
              <a:t>?</a:t>
            </a:r>
            <a:endParaRPr lang="ru-RU" sz="3600" dirty="0" smtClean="0"/>
          </a:p>
          <a:p>
            <a:pPr marL="712788" indent="-712788"/>
            <a:r>
              <a:rPr lang="ru-RU" sz="3600" dirty="0" smtClean="0"/>
              <a:t>16. Приведите примеры.</a:t>
            </a:r>
            <a:endParaRPr lang="ru-RU" sz="36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t="4353" r="4062" b="4824"/>
          <a:stretch/>
        </p:blipFill>
        <p:spPr>
          <a:xfrm>
            <a:off x="6790764" y="51325"/>
            <a:ext cx="4814048" cy="68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7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79931" y="188260"/>
            <a:ext cx="10771092" cy="12774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2788" indent="-712788"/>
            <a:r>
              <a:rPr lang="ru-RU" sz="3600" dirty="0" smtClean="0"/>
              <a:t>17. Какие вы знаете </a:t>
            </a:r>
            <a:r>
              <a:rPr lang="ru-RU" sz="3600" b="1" dirty="0" smtClean="0">
                <a:solidFill>
                  <a:srgbClr val="FF0000"/>
                </a:solidFill>
              </a:rPr>
              <a:t>УРОВНИ ОРГАНИЗАЦИИ ЖИВОГО</a:t>
            </a:r>
            <a:r>
              <a:rPr lang="ru-RU" sz="3600" dirty="0" smtClean="0"/>
              <a:t>?</a:t>
            </a:r>
            <a:endParaRPr lang="ru-RU" sz="3600" dirty="0" smtClean="0"/>
          </a:p>
          <a:p>
            <a:pPr marL="712788" indent="-712788"/>
            <a:r>
              <a:rPr lang="ru-RU" sz="3600" dirty="0" smtClean="0"/>
              <a:t>18. Что они включают?</a:t>
            </a:r>
            <a:endParaRPr lang="ru-RU" sz="3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83" y="1559860"/>
            <a:ext cx="6911788" cy="518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8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/>
          <a:stretch/>
        </p:blipFill>
        <p:spPr>
          <a:xfrm>
            <a:off x="1488141" y="282390"/>
            <a:ext cx="9504290" cy="644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6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4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0647" y="403413"/>
            <a:ext cx="5755341" cy="3173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2788" indent="-712788"/>
            <a:r>
              <a:rPr lang="ru-RU" sz="3600" dirty="0" smtClean="0"/>
              <a:t>19. </a:t>
            </a:r>
            <a:r>
              <a:rPr lang="ru-RU" sz="3600" dirty="0" smtClean="0"/>
              <a:t>Что такое «</a:t>
            </a:r>
            <a:r>
              <a:rPr lang="ru-RU" sz="3600" b="1" dirty="0" smtClean="0">
                <a:solidFill>
                  <a:srgbClr val="FF0000"/>
                </a:solidFill>
              </a:rPr>
              <a:t>МАКРОМИР</a:t>
            </a:r>
            <a:r>
              <a:rPr lang="ru-RU" sz="3600" dirty="0" smtClean="0"/>
              <a:t>», «</a:t>
            </a:r>
            <a:r>
              <a:rPr lang="ru-RU" sz="3600" b="1" dirty="0" smtClean="0">
                <a:solidFill>
                  <a:srgbClr val="FF0000"/>
                </a:solidFill>
              </a:rPr>
              <a:t>МИКРОМИР</a:t>
            </a:r>
            <a:r>
              <a:rPr lang="ru-RU" sz="3600" dirty="0" smtClean="0"/>
              <a:t>» и «</a:t>
            </a:r>
            <a:r>
              <a:rPr lang="ru-RU" sz="3600" b="1" dirty="0" smtClean="0">
                <a:solidFill>
                  <a:srgbClr val="FF0000"/>
                </a:solidFill>
              </a:rPr>
              <a:t>МЕГАМИР</a:t>
            </a:r>
            <a:r>
              <a:rPr lang="ru-RU" sz="3600" dirty="0" smtClean="0"/>
              <a:t>»?</a:t>
            </a:r>
          </a:p>
          <a:p>
            <a:pPr marL="712788" indent="-712788"/>
            <a:r>
              <a:rPr lang="ru-RU" sz="3600" dirty="0" smtClean="0"/>
              <a:t>20. </a:t>
            </a:r>
            <a:r>
              <a:rPr lang="ru-RU" sz="3600" dirty="0" smtClean="0"/>
              <a:t>Что к ним относится?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72" y="38305"/>
            <a:ext cx="5086024" cy="681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13094" y="215154"/>
            <a:ext cx="5082987" cy="537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2788" indent="-712788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ПОДВЕДЕНИЕ ИТОГОВ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0" b="1961"/>
          <a:stretch/>
        </p:blipFill>
        <p:spPr>
          <a:xfrm>
            <a:off x="1940858" y="908581"/>
            <a:ext cx="8467165" cy="581495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87825" y="908581"/>
            <a:ext cx="560294" cy="489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2788" indent="-712788" algn="ctr"/>
            <a:r>
              <a:rPr lang="ru-RU" sz="3600" b="1" dirty="0" smtClean="0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15246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24785"/>
            <a:ext cx="11443447" cy="7106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38163" indent="-538163"/>
            <a:r>
              <a:rPr lang="ru-RU" sz="3600" dirty="0" smtClean="0"/>
              <a:t>2.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ru-RU" sz="3600" dirty="0" smtClean="0"/>
              <a:t> основным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сообществам живых организмов</a:t>
            </a:r>
            <a:r>
              <a:rPr lang="ru-RU" sz="3600" dirty="0" smtClean="0"/>
              <a:t> относятся: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5" t="23909" r="18823" b="14492"/>
          <a:stretch/>
        </p:blipFill>
        <p:spPr>
          <a:xfrm>
            <a:off x="457199" y="1371603"/>
            <a:ext cx="6696636" cy="506685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" t="15797" r="42719" b="6439"/>
          <a:stretch/>
        </p:blipFill>
        <p:spPr bwMode="auto">
          <a:xfrm>
            <a:off x="7341253" y="1371603"/>
            <a:ext cx="4438369" cy="492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5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t="6024" r="10158" b="6538"/>
          <a:stretch>
            <a:fillRect/>
          </a:stretch>
        </p:blipFill>
        <p:spPr bwMode="auto">
          <a:xfrm>
            <a:off x="1937964" y="0"/>
            <a:ext cx="8308695" cy="68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2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16471" r="10491" b="23137"/>
          <a:stretch/>
        </p:blipFill>
        <p:spPr>
          <a:xfrm>
            <a:off x="188257" y="239452"/>
            <a:ext cx="7637931" cy="41636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88" y="3412191"/>
            <a:ext cx="4594412" cy="34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8972" r="9216" b="26101"/>
          <a:stretch/>
        </p:blipFill>
        <p:spPr>
          <a:xfrm>
            <a:off x="1613647" y="336176"/>
            <a:ext cx="9494432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1736" y="-115377"/>
            <a:ext cx="97527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Основные понятия экологии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b="3103"/>
          <a:stretch/>
        </p:blipFill>
        <p:spPr>
          <a:xfrm>
            <a:off x="1156446" y="94129"/>
            <a:ext cx="9857196" cy="67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t="4521" r="4892" b="10559"/>
          <a:stretch>
            <a:fillRect/>
          </a:stretch>
        </p:blipFill>
        <p:spPr bwMode="auto">
          <a:xfrm>
            <a:off x="1428563" y="194609"/>
            <a:ext cx="9099676" cy="638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29" y="121025"/>
            <a:ext cx="8982634" cy="67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6824" r="1530" b="2588"/>
          <a:stretch/>
        </p:blipFill>
        <p:spPr>
          <a:xfrm>
            <a:off x="6589058" y="2862606"/>
            <a:ext cx="5486401" cy="3847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6"/>
            <a:ext cx="6609145" cy="49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25101" r="1373" b="2157"/>
          <a:stretch/>
        </p:blipFill>
        <p:spPr>
          <a:xfrm>
            <a:off x="766483" y="147917"/>
            <a:ext cx="10783868" cy="66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19" y="0"/>
            <a:ext cx="610455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" r="38956"/>
          <a:stretch/>
        </p:blipFill>
        <p:spPr>
          <a:xfrm>
            <a:off x="0" y="0"/>
            <a:ext cx="4961965" cy="49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4705" r="5343" b="5098"/>
          <a:stretch/>
        </p:blipFill>
        <p:spPr>
          <a:xfrm>
            <a:off x="2017058" y="322729"/>
            <a:ext cx="8162365" cy="61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11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3333" r="6667" b="5688"/>
          <a:stretch/>
        </p:blipFill>
        <p:spPr>
          <a:xfrm>
            <a:off x="2084293" y="889772"/>
            <a:ext cx="7947213" cy="591895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160057" y="0"/>
            <a:ext cx="5983943" cy="710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8163" indent="-538163"/>
            <a:r>
              <a:rPr lang="ru-RU" sz="3600" dirty="0" smtClean="0"/>
              <a:t>3. </a:t>
            </a:r>
            <a:r>
              <a:rPr lang="ru-RU" sz="3600" b="1" u="sng" dirty="0" smtClean="0">
                <a:solidFill>
                  <a:srgbClr val="FF0000"/>
                </a:solidFill>
              </a:rPr>
              <a:t>ЭКОЛОГИЯ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– это …</a:t>
            </a:r>
            <a:r>
              <a:rPr lang="ru-RU" sz="3600" dirty="0" smtClean="0"/>
              <a:t>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862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3" t="21555" r="21801" b="69225"/>
          <a:stretch/>
        </p:blipFill>
        <p:spPr>
          <a:xfrm>
            <a:off x="428664" y="316701"/>
            <a:ext cx="11211946" cy="1066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t="38818" r="21471" b="16847"/>
          <a:stretch/>
        </p:blipFill>
        <p:spPr>
          <a:xfrm>
            <a:off x="360573" y="1383425"/>
            <a:ext cx="11348127" cy="51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235" y="363071"/>
            <a:ext cx="5791201" cy="141194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ПРИРОДА</a:t>
            </a:r>
            <a:r>
              <a:rPr lang="ru-RU" dirty="0" smtClean="0"/>
              <a:t> – это … .</a:t>
            </a:r>
            <a:br>
              <a:rPr lang="ru-RU" dirty="0" smtClean="0"/>
            </a:br>
            <a:r>
              <a:rPr lang="ru-RU" dirty="0" smtClean="0"/>
              <a:t>2. Она бывает … и … 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7" t="38230" r="23455" b="27832"/>
          <a:stretch/>
        </p:blipFill>
        <p:spPr>
          <a:xfrm>
            <a:off x="718259" y="2027774"/>
            <a:ext cx="11042353" cy="40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25" t="15164" r="2959" b="77794"/>
          <a:stretch/>
        </p:blipFill>
        <p:spPr>
          <a:xfrm>
            <a:off x="2487948" y="300353"/>
            <a:ext cx="8400161" cy="909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073" t="24889" b="65595"/>
          <a:stretch/>
        </p:blipFill>
        <p:spPr>
          <a:xfrm>
            <a:off x="1902468" y="1317812"/>
            <a:ext cx="8985641" cy="13178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2348" y="300353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2.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t="18705" r="2059" b="7413"/>
          <a:stretch/>
        </p:blipFill>
        <p:spPr>
          <a:xfrm>
            <a:off x="2958354" y="2635624"/>
            <a:ext cx="7126941" cy="41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615" t="80971" r="2556"/>
          <a:stretch/>
        </p:blipFill>
        <p:spPr>
          <a:xfrm>
            <a:off x="2958353" y="174812"/>
            <a:ext cx="6158754" cy="1934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3" y="2227449"/>
            <a:ext cx="6048561" cy="453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76" y="10086"/>
            <a:ext cx="9130552" cy="684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367" t="35062" r="2123" b="29749"/>
          <a:stretch/>
        </p:blipFill>
        <p:spPr>
          <a:xfrm>
            <a:off x="1264024" y="336176"/>
            <a:ext cx="10082219" cy="55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8588" r="5412" b="7647"/>
          <a:stretch/>
        </p:blipFill>
        <p:spPr>
          <a:xfrm>
            <a:off x="5674659" y="1359171"/>
            <a:ext cx="5954805" cy="5126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6365" y="281953"/>
            <a:ext cx="79113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Структура современной экологии,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ее место в системе наук.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7" y="1812510"/>
            <a:ext cx="5213660" cy="421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90575" y="309281"/>
            <a:ext cx="6667425" cy="6051177"/>
            <a:chOff x="2315210" y="295835"/>
            <a:chExt cx="5440100" cy="484437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5210" y="295835"/>
              <a:ext cx="5440100" cy="228039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t="13723"/>
            <a:stretch/>
          </p:blipFill>
          <p:spPr>
            <a:xfrm>
              <a:off x="2595282" y="2447363"/>
              <a:ext cx="5160028" cy="2692844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4077" r="5574" b="5614"/>
          <a:stretch/>
        </p:blipFill>
        <p:spPr>
          <a:xfrm>
            <a:off x="7310475" y="0"/>
            <a:ext cx="4659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61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10836" y="28961"/>
            <a:ext cx="4639235" cy="6775016"/>
            <a:chOff x="660" y="518"/>
            <a:chExt cx="10600" cy="14778"/>
          </a:xfrm>
        </p:grpSpPr>
        <p:pic>
          <p:nvPicPr>
            <p:cNvPr id="9219" name="Picture 3" descr="IMG_01"/>
            <p:cNvPicPr>
              <a:picLocks noChangeAspect="1" noChangeArrowheads="1"/>
            </p:cNvPicPr>
            <p:nvPr/>
          </p:nvPicPr>
          <p:blipFill>
            <a:blip r:embed="rId2" cstate="print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518"/>
              <a:ext cx="10600" cy="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4" descr="IMG_0001_01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1"/>
            <a:stretch>
              <a:fillRect/>
            </a:stretch>
          </p:blipFill>
          <p:spPr bwMode="auto">
            <a:xfrm>
              <a:off x="1170" y="7880"/>
              <a:ext cx="10057" cy="7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Рисунок 4" descr="C:\Documents and Settings\Дмитрий\Мои документы\1346750593_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248" y="82984"/>
            <a:ext cx="4602256" cy="666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40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33" y="0"/>
            <a:ext cx="9209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58" y="941068"/>
            <a:ext cx="4477870" cy="4530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0" y="697565"/>
            <a:ext cx="7227794" cy="54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9143" y="259087"/>
            <a:ext cx="87096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Особенности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предмета «экология»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5" y="1136656"/>
            <a:ext cx="5414683" cy="54146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41" y="1260301"/>
            <a:ext cx="5661212" cy="51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8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7175" y="430305"/>
            <a:ext cx="8130989" cy="1667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3.НАУКИ О ПРИРОДЕ </a:t>
            </a:r>
            <a:r>
              <a:rPr lang="ru-RU" sz="3200" dirty="0" smtClean="0"/>
              <a:t>относятся к </a:t>
            </a:r>
            <a:r>
              <a:rPr lang="ru-RU" sz="3200" u="sng" dirty="0" smtClean="0"/>
              <a:t>… наукам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4. Основными </a:t>
            </a:r>
            <a:r>
              <a:rPr lang="ru-RU" sz="3200" b="1" u="sng" dirty="0" smtClean="0"/>
              <a:t>… науками </a:t>
            </a:r>
            <a:r>
              <a:rPr lang="ru-RU" sz="3200" dirty="0" smtClean="0"/>
              <a:t>являются … .</a:t>
            </a:r>
          </a:p>
          <a:p>
            <a:r>
              <a:rPr lang="ru-RU" sz="3200" dirty="0" smtClean="0"/>
              <a:t>5. Что они изучают?</a:t>
            </a:r>
          </a:p>
          <a:p>
            <a:r>
              <a:rPr lang="ru-RU" sz="3200" dirty="0" smtClean="0"/>
              <a:t>6. Какие методы изучения природы вы знаете?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2608" r="2011" b="61448"/>
          <a:stretch/>
        </p:blipFill>
        <p:spPr>
          <a:xfrm>
            <a:off x="2259106" y="2259106"/>
            <a:ext cx="8189259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6857" r="5568" b="3999"/>
          <a:stretch>
            <a:fillRect/>
          </a:stretch>
        </p:blipFill>
        <p:spPr bwMode="auto">
          <a:xfrm>
            <a:off x="1725987" y="1007314"/>
            <a:ext cx="7671891" cy="57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46579" y="299428"/>
            <a:ext cx="4686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Законы Коммонера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5142" r="5353" b="12286"/>
          <a:stretch>
            <a:fillRect/>
          </a:stretch>
        </p:blipFill>
        <p:spPr bwMode="auto">
          <a:xfrm>
            <a:off x="1591515" y="314046"/>
            <a:ext cx="9310831" cy="642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3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24"/>
          <a:stretch/>
        </p:blipFill>
        <p:spPr>
          <a:xfrm>
            <a:off x="558648" y="3010486"/>
            <a:ext cx="8576922" cy="33621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3942" y="319255"/>
            <a:ext cx="9825238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ПОДВЕДЕНИЕ ИТОГОВ ЗАНЯТИЯ. ДОМАШНЕЕ ЗАДАНИЕ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1093" y="2064223"/>
            <a:ext cx="982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/>
            <a:r>
              <a:rPr lang="ru-RU" sz="2400" b="1" dirty="0" smtClean="0">
                <a:latin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</a:rPr>
              <a:t>Выписать основные понятия экологии и выполнить творческое задание (кроссворд, схемы, рисунки, рассказы и т.д.)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7698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14" y="3148468"/>
            <a:ext cx="7574035" cy="3505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89" y="256586"/>
            <a:ext cx="6362141" cy="28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069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08" y="599233"/>
            <a:ext cx="10455425" cy="54116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2318" y="995082"/>
            <a:ext cx="363070" cy="3630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33414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6084" y="1642596"/>
            <a:ext cx="5734634" cy="278148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СПАСИБО </a:t>
            </a:r>
            <a:b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ЗА ВНИМАНИЕ!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5" y="740982"/>
            <a:ext cx="4488537" cy="53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6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8223" y="309284"/>
            <a:ext cx="8377517" cy="165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7. Какие вы знаете ещё науки о природе?</a:t>
            </a:r>
            <a:br>
              <a:rPr lang="ru-RU" sz="3600" dirty="0" smtClean="0"/>
            </a:br>
            <a:r>
              <a:rPr lang="ru-RU" sz="3600" dirty="0" smtClean="0"/>
              <a:t>8. Что они изучают?</a:t>
            </a:r>
          </a:p>
          <a:p>
            <a:r>
              <a:rPr lang="ru-RU" sz="3600" dirty="0" smtClean="0"/>
              <a:t>9. </a:t>
            </a:r>
            <a:r>
              <a:rPr lang="ru-RU" sz="3600" dirty="0" smtClean="0">
                <a:solidFill>
                  <a:srgbClr val="FF0000"/>
                </a:solidFill>
              </a:rPr>
              <a:t>Что изучает </a:t>
            </a:r>
            <a:r>
              <a:rPr lang="ru-RU" sz="3600" b="1" dirty="0" smtClean="0">
                <a:solidFill>
                  <a:srgbClr val="FF0000"/>
                </a:solidFill>
              </a:rPr>
              <a:t>ЭКОЛОГИЯ</a:t>
            </a:r>
            <a:r>
              <a:rPr lang="ru-RU" sz="3600" dirty="0" smtClean="0">
                <a:solidFill>
                  <a:srgbClr val="FF0000"/>
                </a:solidFill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1" y="2084293"/>
            <a:ext cx="6239437" cy="46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2694" y="322731"/>
            <a:ext cx="10287000" cy="1882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10. Что такое «</a:t>
            </a:r>
            <a:r>
              <a:rPr lang="ru-RU" sz="3600" b="1" dirty="0" smtClean="0">
                <a:solidFill>
                  <a:srgbClr val="FF0000"/>
                </a:solidFill>
              </a:rPr>
              <a:t>ОКРУЖАЮЩАЯ СРЕДА</a:t>
            </a:r>
            <a:r>
              <a:rPr lang="ru-RU" sz="3600" dirty="0" smtClean="0"/>
              <a:t>»?</a:t>
            </a:r>
          </a:p>
          <a:p>
            <a:pPr marL="712788" indent="-712788"/>
            <a:r>
              <a:rPr lang="ru-RU" sz="3600" dirty="0" smtClean="0">
                <a:solidFill>
                  <a:srgbClr val="FF0000"/>
                </a:solidFill>
              </a:rPr>
              <a:t>11. Можно ли назвать термины «ПРИРОДА» и «ОКРУЖАЮЩАЯ СРЕДА» синонимами? Почему? 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5" t="48523" r="26913" b="32379"/>
          <a:stretch/>
        </p:blipFill>
        <p:spPr>
          <a:xfrm>
            <a:off x="2090300" y="2655901"/>
            <a:ext cx="8257929" cy="25603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43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2694" y="322732"/>
            <a:ext cx="8027894" cy="833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12. Что относится к окружающей среде?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06" y="1402975"/>
            <a:ext cx="6090321" cy="46257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2" y="1752120"/>
            <a:ext cx="5260042" cy="392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8235" r="6078" b="8824"/>
          <a:stretch/>
        </p:blipFill>
        <p:spPr>
          <a:xfrm>
            <a:off x="1982329" y="257600"/>
            <a:ext cx="9077944" cy="62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0648" y="403412"/>
            <a:ext cx="9143999" cy="1600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2788" indent="-712788"/>
            <a:r>
              <a:rPr lang="ru-RU" sz="3600" dirty="0" smtClean="0"/>
              <a:t>13. Что такое «</a:t>
            </a:r>
            <a:r>
              <a:rPr lang="ru-RU" sz="3600" b="1" dirty="0" smtClean="0">
                <a:solidFill>
                  <a:srgbClr val="FF0000"/>
                </a:solidFill>
              </a:rPr>
              <a:t>ЛИТОСФЕРА</a:t>
            </a:r>
            <a:r>
              <a:rPr lang="ru-RU" sz="3600" dirty="0" smtClean="0"/>
              <a:t>», «</a:t>
            </a:r>
            <a:r>
              <a:rPr lang="ru-RU" sz="3600" b="1" dirty="0" smtClean="0">
                <a:solidFill>
                  <a:srgbClr val="FF0000"/>
                </a:solidFill>
              </a:rPr>
              <a:t>ГИДРОСФЕРА</a:t>
            </a:r>
            <a:r>
              <a:rPr lang="ru-RU" sz="3600" dirty="0" smtClean="0"/>
              <a:t>» и «</a:t>
            </a:r>
            <a:r>
              <a:rPr lang="ru-RU" sz="3600" b="1" dirty="0" smtClean="0">
                <a:solidFill>
                  <a:srgbClr val="FF0000"/>
                </a:solidFill>
              </a:rPr>
              <a:t>АТМОСФЕРА</a:t>
            </a:r>
            <a:r>
              <a:rPr lang="ru-RU" sz="3600" dirty="0" smtClean="0"/>
              <a:t>»?</a:t>
            </a:r>
          </a:p>
          <a:p>
            <a:pPr marL="712788" indent="-712788"/>
            <a:r>
              <a:rPr lang="ru-RU" sz="3600" dirty="0" smtClean="0"/>
              <a:t>14. Из чего они состоят?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117" y="2842373"/>
            <a:ext cx="2433918" cy="1699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36" y="2842373"/>
            <a:ext cx="3696821" cy="2539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850" y="4505085"/>
            <a:ext cx="3176973" cy="22185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447" y="2811714"/>
            <a:ext cx="3741071" cy="257980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59307" y="2304492"/>
            <a:ext cx="3303516" cy="537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2788" indent="-712788"/>
            <a:r>
              <a:rPr lang="ru-RU" sz="3200" b="1" dirty="0" smtClean="0">
                <a:solidFill>
                  <a:srgbClr val="002060"/>
                </a:solidFill>
              </a:rPr>
              <a:t>ГЕОГРАФИЧЕСКИЕ</a:t>
            </a:r>
          </a:p>
        </p:txBody>
      </p:sp>
    </p:spTree>
    <p:extLst>
      <p:ext uri="{BB962C8B-B14F-4D97-AF65-F5344CB8AC3E}">
        <p14:creationId xmlns:p14="http://schemas.microsoft.com/office/powerpoint/2010/main" val="21459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240</Words>
  <Application>Microsoft Office PowerPoint</Application>
  <PresentationFormat>Широкоэкранный</PresentationFormat>
  <Paragraphs>39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ПРИРОДА – это … . 2. Она бывает … и …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К основным сообществам живых организмов относятся: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Крылова</dc:creator>
  <cp:lastModifiedBy>Наталья Крылова</cp:lastModifiedBy>
  <cp:revision>34</cp:revision>
  <cp:lastPrinted>2016-04-22T06:18:56Z</cp:lastPrinted>
  <dcterms:created xsi:type="dcterms:W3CDTF">2016-04-21T18:24:02Z</dcterms:created>
  <dcterms:modified xsi:type="dcterms:W3CDTF">2016-04-22T06:19:30Z</dcterms:modified>
</cp:coreProperties>
</file>