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7" r:id="rId4"/>
    <p:sldId id="262" r:id="rId5"/>
    <p:sldId id="310" r:id="rId6"/>
    <p:sldId id="264" r:id="rId7"/>
    <p:sldId id="265" r:id="rId8"/>
    <p:sldId id="271" r:id="rId9"/>
    <p:sldId id="299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60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CBB7E-15AC-453F-9CEF-0F200070AD8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6745B3C-E651-443E-ABAF-73046C8629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Электрическая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цепь</a:t>
          </a:r>
        </a:p>
      </dgm:t>
    </dgm:pt>
    <dgm:pt modelId="{02FC27ED-82FA-4C4B-B5C8-11212BF19DFB}" type="parTrans" cxnId="{1854C3FA-792D-4F08-81FC-A0A887C52093}">
      <dgm:prSet/>
      <dgm:spPr/>
    </dgm:pt>
    <dgm:pt modelId="{1FE31A17-4543-418F-98CC-508E16E00A02}" type="sibTrans" cxnId="{1854C3FA-792D-4F08-81FC-A0A887C52093}">
      <dgm:prSet/>
      <dgm:spPr/>
    </dgm:pt>
    <dgm:pt modelId="{BDCC2BDA-FDD3-4C6C-BA69-7DDD69789D1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Источник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тока   </a:t>
          </a:r>
        </a:p>
      </dgm:t>
    </dgm:pt>
    <dgm:pt modelId="{C1AA6BE1-4EFB-43BA-8C55-C5AAE51B6BCF}" type="parTrans" cxnId="{E0EEF38B-1A25-48E9-82AB-73C7DC5589F9}">
      <dgm:prSet/>
      <dgm:spPr/>
    </dgm:pt>
    <dgm:pt modelId="{E7F61490-D6E6-4E40-8698-0868C6A8FE6C}" type="sibTrans" cxnId="{E0EEF38B-1A25-48E9-82AB-73C7DC5589F9}">
      <dgm:prSet/>
      <dgm:spPr/>
    </dgm:pt>
    <dgm:pt modelId="{7D93A103-E719-437E-9521-FB353E40CD4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Соедини-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 провода</a:t>
          </a:r>
        </a:p>
      </dgm:t>
    </dgm:pt>
    <dgm:pt modelId="{5D8CDB43-4FA4-4883-A89B-4E2F4C9EBB27}" type="parTrans" cxnId="{57B4AE9A-F73A-447C-83D0-D6466DB15332}">
      <dgm:prSet/>
      <dgm:spPr/>
    </dgm:pt>
    <dgm:pt modelId="{EEE34593-AAEA-40ED-9213-B38993C37A62}" type="sibTrans" cxnId="{57B4AE9A-F73A-447C-83D0-D6466DB15332}">
      <dgm:prSet/>
      <dgm:spPr/>
    </dgm:pt>
    <dgm:pt modelId="{CB6D5521-35CF-476F-B17C-8914A56091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Ключ</a:t>
          </a:r>
        </a:p>
      </dgm:t>
    </dgm:pt>
    <dgm:pt modelId="{B2FCCC5D-D7D2-48D4-ABCA-D72AC3C5D6DB}" type="parTrans" cxnId="{58B75585-9171-43BD-8AFC-B3331DE45196}">
      <dgm:prSet/>
      <dgm:spPr/>
    </dgm:pt>
    <dgm:pt modelId="{AE20DBAE-70E7-4653-BCD2-AF0038C34053}" type="sibTrans" cxnId="{58B75585-9171-43BD-8AFC-B3331DE45196}">
      <dgm:prSet/>
      <dgm:spPr/>
    </dgm:pt>
    <dgm:pt modelId="{9AC0BBA1-9402-41F5-A787-33DE6EE012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Потреби-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тель</a:t>
          </a:r>
        </a:p>
      </dgm:t>
    </dgm:pt>
    <dgm:pt modelId="{F412C170-B85E-4180-A0B6-AB8C89589737}" type="parTrans" cxnId="{64CEF16A-DCE2-4762-845F-6B1878721E5A}">
      <dgm:prSet/>
      <dgm:spPr/>
    </dgm:pt>
    <dgm:pt modelId="{390459F1-313A-49D3-8340-685473BB8309}" type="sibTrans" cxnId="{64CEF16A-DCE2-4762-845F-6B1878721E5A}">
      <dgm:prSet/>
      <dgm:spPr/>
    </dgm:pt>
    <dgm:pt modelId="{A3EE2181-A0C6-404F-8877-08BC81CB9E45}" type="pres">
      <dgm:prSet presAssocID="{470CBB7E-15AC-453F-9CEF-0F200070AD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70F96A-AADA-4FBD-8417-8F196D545C55}" type="pres">
      <dgm:prSet presAssocID="{06745B3C-E651-443E-ABAF-73046C862948}" presName="hierRoot1" presStyleCnt="0">
        <dgm:presLayoutVars>
          <dgm:hierBranch/>
        </dgm:presLayoutVars>
      </dgm:prSet>
      <dgm:spPr/>
    </dgm:pt>
    <dgm:pt modelId="{5415BD51-B871-4F12-8736-F9FB1DCAECD8}" type="pres">
      <dgm:prSet presAssocID="{06745B3C-E651-443E-ABAF-73046C862948}" presName="rootComposite1" presStyleCnt="0"/>
      <dgm:spPr/>
    </dgm:pt>
    <dgm:pt modelId="{D3ADFE32-0A36-4577-BA1A-A6F540D97038}" type="pres">
      <dgm:prSet presAssocID="{06745B3C-E651-443E-ABAF-73046C862948}" presName="rootText1" presStyleLbl="node0" presStyleIdx="0" presStyleCnt="1">
        <dgm:presLayoutVars>
          <dgm:chPref val="3"/>
        </dgm:presLayoutVars>
      </dgm:prSet>
      <dgm:spPr/>
    </dgm:pt>
    <dgm:pt modelId="{555E60D8-B897-408E-B45F-2DDC0EEAB1F7}" type="pres">
      <dgm:prSet presAssocID="{06745B3C-E651-443E-ABAF-73046C862948}" presName="rootConnector1" presStyleLbl="node1" presStyleIdx="0" presStyleCnt="0"/>
      <dgm:spPr/>
    </dgm:pt>
    <dgm:pt modelId="{BBA00F35-132E-45FD-AC68-E305CE9B600A}" type="pres">
      <dgm:prSet presAssocID="{06745B3C-E651-443E-ABAF-73046C862948}" presName="hierChild2" presStyleCnt="0"/>
      <dgm:spPr/>
    </dgm:pt>
    <dgm:pt modelId="{A8BDE9C9-F9AE-483B-978B-6F81DBF7F238}" type="pres">
      <dgm:prSet presAssocID="{C1AA6BE1-4EFB-43BA-8C55-C5AAE51B6BCF}" presName="Name35" presStyleLbl="parChTrans1D2" presStyleIdx="0" presStyleCnt="4"/>
      <dgm:spPr/>
    </dgm:pt>
    <dgm:pt modelId="{7238AA7F-DDB4-4983-8823-043AD48533FA}" type="pres">
      <dgm:prSet presAssocID="{BDCC2BDA-FDD3-4C6C-BA69-7DDD69789D18}" presName="hierRoot2" presStyleCnt="0">
        <dgm:presLayoutVars>
          <dgm:hierBranch/>
        </dgm:presLayoutVars>
      </dgm:prSet>
      <dgm:spPr/>
    </dgm:pt>
    <dgm:pt modelId="{9407AE46-C036-4C4A-A9BE-F88EC28F234A}" type="pres">
      <dgm:prSet presAssocID="{BDCC2BDA-FDD3-4C6C-BA69-7DDD69789D18}" presName="rootComposite" presStyleCnt="0"/>
      <dgm:spPr/>
    </dgm:pt>
    <dgm:pt modelId="{425E135B-735A-4FFD-810E-F3772BCFD2B6}" type="pres">
      <dgm:prSet presAssocID="{BDCC2BDA-FDD3-4C6C-BA69-7DDD69789D18}" presName="rootText" presStyleLbl="node2" presStyleIdx="0" presStyleCnt="4">
        <dgm:presLayoutVars>
          <dgm:chPref val="3"/>
        </dgm:presLayoutVars>
      </dgm:prSet>
      <dgm:spPr/>
    </dgm:pt>
    <dgm:pt modelId="{024024B9-BFF3-4DC3-87B0-F9F74BD3AC71}" type="pres">
      <dgm:prSet presAssocID="{BDCC2BDA-FDD3-4C6C-BA69-7DDD69789D18}" presName="rootConnector" presStyleLbl="node2" presStyleIdx="0" presStyleCnt="4"/>
      <dgm:spPr/>
    </dgm:pt>
    <dgm:pt modelId="{576F80B2-6C37-4EBE-8C10-E29F44C6BBF4}" type="pres">
      <dgm:prSet presAssocID="{BDCC2BDA-FDD3-4C6C-BA69-7DDD69789D18}" presName="hierChild4" presStyleCnt="0"/>
      <dgm:spPr/>
    </dgm:pt>
    <dgm:pt modelId="{1A38AE7C-9830-4D96-A9DD-84A513F3A831}" type="pres">
      <dgm:prSet presAssocID="{BDCC2BDA-FDD3-4C6C-BA69-7DDD69789D18}" presName="hierChild5" presStyleCnt="0"/>
      <dgm:spPr/>
    </dgm:pt>
    <dgm:pt modelId="{A86D661D-7A17-476A-A9AE-8B923C9A7D86}" type="pres">
      <dgm:prSet presAssocID="{5D8CDB43-4FA4-4883-A89B-4E2F4C9EBB27}" presName="Name35" presStyleLbl="parChTrans1D2" presStyleIdx="1" presStyleCnt="4"/>
      <dgm:spPr/>
    </dgm:pt>
    <dgm:pt modelId="{D7AB94AD-0AD8-4DC4-BDC0-02788F5293AF}" type="pres">
      <dgm:prSet presAssocID="{7D93A103-E719-437E-9521-FB353E40CD43}" presName="hierRoot2" presStyleCnt="0">
        <dgm:presLayoutVars>
          <dgm:hierBranch/>
        </dgm:presLayoutVars>
      </dgm:prSet>
      <dgm:spPr/>
    </dgm:pt>
    <dgm:pt modelId="{CF7D5C84-35B0-4C3C-ACB1-63244631AAD2}" type="pres">
      <dgm:prSet presAssocID="{7D93A103-E719-437E-9521-FB353E40CD43}" presName="rootComposite" presStyleCnt="0"/>
      <dgm:spPr/>
    </dgm:pt>
    <dgm:pt modelId="{802EADEC-7A69-41D1-9FA8-278F0676DA51}" type="pres">
      <dgm:prSet presAssocID="{7D93A103-E719-437E-9521-FB353E40CD43}" presName="rootText" presStyleLbl="node2" presStyleIdx="1" presStyleCnt="4">
        <dgm:presLayoutVars>
          <dgm:chPref val="3"/>
        </dgm:presLayoutVars>
      </dgm:prSet>
      <dgm:spPr/>
    </dgm:pt>
    <dgm:pt modelId="{232ACF7A-E4EF-4344-B6AC-4FA9C9378201}" type="pres">
      <dgm:prSet presAssocID="{7D93A103-E719-437E-9521-FB353E40CD43}" presName="rootConnector" presStyleLbl="node2" presStyleIdx="1" presStyleCnt="4"/>
      <dgm:spPr/>
    </dgm:pt>
    <dgm:pt modelId="{7BDEC288-C827-4D55-AD93-E3B244DFDF9F}" type="pres">
      <dgm:prSet presAssocID="{7D93A103-E719-437E-9521-FB353E40CD43}" presName="hierChild4" presStyleCnt="0"/>
      <dgm:spPr/>
    </dgm:pt>
    <dgm:pt modelId="{DBB6A535-4C98-4DE7-B399-FE1A17F3831A}" type="pres">
      <dgm:prSet presAssocID="{7D93A103-E719-437E-9521-FB353E40CD43}" presName="hierChild5" presStyleCnt="0"/>
      <dgm:spPr/>
    </dgm:pt>
    <dgm:pt modelId="{0CAB238C-E8AD-43A0-8F11-680319A748B1}" type="pres">
      <dgm:prSet presAssocID="{B2FCCC5D-D7D2-48D4-ABCA-D72AC3C5D6DB}" presName="Name35" presStyleLbl="parChTrans1D2" presStyleIdx="2" presStyleCnt="4"/>
      <dgm:spPr/>
    </dgm:pt>
    <dgm:pt modelId="{D668C9CE-C5CD-4550-8F97-4D07511DF3F5}" type="pres">
      <dgm:prSet presAssocID="{CB6D5521-35CF-476F-B17C-8914A56091EC}" presName="hierRoot2" presStyleCnt="0">
        <dgm:presLayoutVars>
          <dgm:hierBranch/>
        </dgm:presLayoutVars>
      </dgm:prSet>
      <dgm:spPr/>
    </dgm:pt>
    <dgm:pt modelId="{EE3595EE-396E-4C20-BE07-4B35EF71057F}" type="pres">
      <dgm:prSet presAssocID="{CB6D5521-35CF-476F-B17C-8914A56091EC}" presName="rootComposite" presStyleCnt="0"/>
      <dgm:spPr/>
    </dgm:pt>
    <dgm:pt modelId="{7CBAD132-9AAF-474E-B6DF-4B41D7578534}" type="pres">
      <dgm:prSet presAssocID="{CB6D5521-35CF-476F-B17C-8914A56091EC}" presName="rootText" presStyleLbl="node2" presStyleIdx="2" presStyleCnt="4">
        <dgm:presLayoutVars>
          <dgm:chPref val="3"/>
        </dgm:presLayoutVars>
      </dgm:prSet>
      <dgm:spPr/>
    </dgm:pt>
    <dgm:pt modelId="{1760EE57-FE23-46E9-95BB-6A4BE2E27F9E}" type="pres">
      <dgm:prSet presAssocID="{CB6D5521-35CF-476F-B17C-8914A56091EC}" presName="rootConnector" presStyleLbl="node2" presStyleIdx="2" presStyleCnt="4"/>
      <dgm:spPr/>
    </dgm:pt>
    <dgm:pt modelId="{D5414143-8B28-4EBC-9B2F-95EF685E3A05}" type="pres">
      <dgm:prSet presAssocID="{CB6D5521-35CF-476F-B17C-8914A56091EC}" presName="hierChild4" presStyleCnt="0"/>
      <dgm:spPr/>
    </dgm:pt>
    <dgm:pt modelId="{B1BE9CA0-EF51-4C63-96DA-5897599AFD53}" type="pres">
      <dgm:prSet presAssocID="{CB6D5521-35CF-476F-B17C-8914A56091EC}" presName="hierChild5" presStyleCnt="0"/>
      <dgm:spPr/>
    </dgm:pt>
    <dgm:pt modelId="{2845E275-7E76-4791-BC6F-AAE265BE1661}" type="pres">
      <dgm:prSet presAssocID="{F412C170-B85E-4180-A0B6-AB8C89589737}" presName="Name35" presStyleLbl="parChTrans1D2" presStyleIdx="3" presStyleCnt="4"/>
      <dgm:spPr/>
    </dgm:pt>
    <dgm:pt modelId="{1754C744-7B60-4ADA-A2FC-0CF9450404F8}" type="pres">
      <dgm:prSet presAssocID="{9AC0BBA1-9402-41F5-A787-33DE6EE012F1}" presName="hierRoot2" presStyleCnt="0">
        <dgm:presLayoutVars>
          <dgm:hierBranch/>
        </dgm:presLayoutVars>
      </dgm:prSet>
      <dgm:spPr/>
    </dgm:pt>
    <dgm:pt modelId="{18E01D30-3579-4C35-B1CC-428134EEB545}" type="pres">
      <dgm:prSet presAssocID="{9AC0BBA1-9402-41F5-A787-33DE6EE012F1}" presName="rootComposite" presStyleCnt="0"/>
      <dgm:spPr/>
    </dgm:pt>
    <dgm:pt modelId="{4AC5B040-09DE-48F0-BBAA-4DA1312F20A0}" type="pres">
      <dgm:prSet presAssocID="{9AC0BBA1-9402-41F5-A787-33DE6EE012F1}" presName="rootText" presStyleLbl="node2" presStyleIdx="3" presStyleCnt="4">
        <dgm:presLayoutVars>
          <dgm:chPref val="3"/>
        </dgm:presLayoutVars>
      </dgm:prSet>
      <dgm:spPr/>
    </dgm:pt>
    <dgm:pt modelId="{9DB7127C-F2CB-47C2-BDB6-83989B5E36D8}" type="pres">
      <dgm:prSet presAssocID="{9AC0BBA1-9402-41F5-A787-33DE6EE012F1}" presName="rootConnector" presStyleLbl="node2" presStyleIdx="3" presStyleCnt="4"/>
      <dgm:spPr/>
    </dgm:pt>
    <dgm:pt modelId="{712E7322-BA4B-4954-9BE5-AF7E2D4C7417}" type="pres">
      <dgm:prSet presAssocID="{9AC0BBA1-9402-41F5-A787-33DE6EE012F1}" presName="hierChild4" presStyleCnt="0"/>
      <dgm:spPr/>
    </dgm:pt>
    <dgm:pt modelId="{F6F33B82-D5D5-46C7-BC8E-60F6887B423B}" type="pres">
      <dgm:prSet presAssocID="{9AC0BBA1-9402-41F5-A787-33DE6EE012F1}" presName="hierChild5" presStyleCnt="0"/>
      <dgm:spPr/>
    </dgm:pt>
    <dgm:pt modelId="{9959A33A-C468-4C10-B29B-ED3A62225EC7}" type="pres">
      <dgm:prSet presAssocID="{06745B3C-E651-443E-ABAF-73046C862948}" presName="hierChild3" presStyleCnt="0"/>
      <dgm:spPr/>
    </dgm:pt>
  </dgm:ptLst>
  <dgm:cxnLst>
    <dgm:cxn modelId="{1065FD03-004E-4735-8A6A-E1A6F0C0EF5F}" type="presOf" srcId="{BDCC2BDA-FDD3-4C6C-BA69-7DDD69789D18}" destId="{024024B9-BFF3-4DC3-87B0-F9F74BD3AC71}" srcOrd="1" destOrd="0" presId="urn:microsoft.com/office/officeart/2005/8/layout/orgChart1"/>
    <dgm:cxn modelId="{AB3F0A15-D73B-4443-9FBC-DC1E6935DDBC}" type="presOf" srcId="{470CBB7E-15AC-453F-9CEF-0F200070AD8B}" destId="{A3EE2181-A0C6-404F-8877-08BC81CB9E45}" srcOrd="0" destOrd="0" presId="urn:microsoft.com/office/officeart/2005/8/layout/orgChart1"/>
    <dgm:cxn modelId="{EEF77F1C-4CB5-4E7D-813D-15DDE535B2F1}" type="presOf" srcId="{9AC0BBA1-9402-41F5-A787-33DE6EE012F1}" destId="{4AC5B040-09DE-48F0-BBAA-4DA1312F20A0}" srcOrd="0" destOrd="0" presId="urn:microsoft.com/office/officeart/2005/8/layout/orgChart1"/>
    <dgm:cxn modelId="{5B81201F-3A0E-4DFF-9AEE-D15D25B3D808}" type="presOf" srcId="{06745B3C-E651-443E-ABAF-73046C862948}" destId="{D3ADFE32-0A36-4577-BA1A-A6F540D97038}" srcOrd="0" destOrd="0" presId="urn:microsoft.com/office/officeart/2005/8/layout/orgChart1"/>
    <dgm:cxn modelId="{7605362A-5F0E-4D5B-945B-6C3011A2A886}" type="presOf" srcId="{CB6D5521-35CF-476F-B17C-8914A56091EC}" destId="{1760EE57-FE23-46E9-95BB-6A4BE2E27F9E}" srcOrd="1" destOrd="0" presId="urn:microsoft.com/office/officeart/2005/8/layout/orgChart1"/>
    <dgm:cxn modelId="{C55C3B2B-93EA-4E8A-91D4-A07A182E48FF}" type="presOf" srcId="{BDCC2BDA-FDD3-4C6C-BA69-7DDD69789D18}" destId="{425E135B-735A-4FFD-810E-F3772BCFD2B6}" srcOrd="0" destOrd="0" presId="urn:microsoft.com/office/officeart/2005/8/layout/orgChart1"/>
    <dgm:cxn modelId="{64CEF16A-DCE2-4762-845F-6B1878721E5A}" srcId="{06745B3C-E651-443E-ABAF-73046C862948}" destId="{9AC0BBA1-9402-41F5-A787-33DE6EE012F1}" srcOrd="3" destOrd="0" parTransId="{F412C170-B85E-4180-A0B6-AB8C89589737}" sibTransId="{390459F1-313A-49D3-8340-685473BB8309}"/>
    <dgm:cxn modelId="{11A1E14B-47FA-47CC-81ED-FF28942539EF}" type="presOf" srcId="{9AC0BBA1-9402-41F5-A787-33DE6EE012F1}" destId="{9DB7127C-F2CB-47C2-BDB6-83989B5E36D8}" srcOrd="1" destOrd="0" presId="urn:microsoft.com/office/officeart/2005/8/layout/orgChart1"/>
    <dgm:cxn modelId="{58B75585-9171-43BD-8AFC-B3331DE45196}" srcId="{06745B3C-E651-443E-ABAF-73046C862948}" destId="{CB6D5521-35CF-476F-B17C-8914A56091EC}" srcOrd="2" destOrd="0" parTransId="{B2FCCC5D-D7D2-48D4-ABCA-D72AC3C5D6DB}" sibTransId="{AE20DBAE-70E7-4653-BCD2-AF0038C34053}"/>
    <dgm:cxn modelId="{CC4DB586-989D-4085-99E7-2A8E28D007AE}" type="presOf" srcId="{C1AA6BE1-4EFB-43BA-8C55-C5AAE51B6BCF}" destId="{A8BDE9C9-F9AE-483B-978B-6F81DBF7F238}" srcOrd="0" destOrd="0" presId="urn:microsoft.com/office/officeart/2005/8/layout/orgChart1"/>
    <dgm:cxn modelId="{E0EEF38B-1A25-48E9-82AB-73C7DC5589F9}" srcId="{06745B3C-E651-443E-ABAF-73046C862948}" destId="{BDCC2BDA-FDD3-4C6C-BA69-7DDD69789D18}" srcOrd="0" destOrd="0" parTransId="{C1AA6BE1-4EFB-43BA-8C55-C5AAE51B6BCF}" sibTransId="{E7F61490-D6E6-4E40-8698-0868C6A8FE6C}"/>
    <dgm:cxn modelId="{57B4AE9A-F73A-447C-83D0-D6466DB15332}" srcId="{06745B3C-E651-443E-ABAF-73046C862948}" destId="{7D93A103-E719-437E-9521-FB353E40CD43}" srcOrd="1" destOrd="0" parTransId="{5D8CDB43-4FA4-4883-A89B-4E2F4C9EBB27}" sibTransId="{EEE34593-AAEA-40ED-9213-B38993C37A62}"/>
    <dgm:cxn modelId="{49BB0D9B-B5D8-4F9D-B905-1BACD769A071}" type="presOf" srcId="{CB6D5521-35CF-476F-B17C-8914A56091EC}" destId="{7CBAD132-9AAF-474E-B6DF-4B41D7578534}" srcOrd="0" destOrd="0" presId="urn:microsoft.com/office/officeart/2005/8/layout/orgChart1"/>
    <dgm:cxn modelId="{4C6146DB-15F1-416F-B3EF-74BDB0EDBE81}" type="presOf" srcId="{7D93A103-E719-437E-9521-FB353E40CD43}" destId="{232ACF7A-E4EF-4344-B6AC-4FA9C9378201}" srcOrd="1" destOrd="0" presId="urn:microsoft.com/office/officeart/2005/8/layout/orgChart1"/>
    <dgm:cxn modelId="{726249DD-07D7-43DF-9F1B-D79AEB870DD5}" type="presOf" srcId="{7D93A103-E719-437E-9521-FB353E40CD43}" destId="{802EADEC-7A69-41D1-9FA8-278F0676DA51}" srcOrd="0" destOrd="0" presId="urn:microsoft.com/office/officeart/2005/8/layout/orgChart1"/>
    <dgm:cxn modelId="{4B2B9AE9-1C7F-48CE-AD20-AEF319BD9E7F}" type="presOf" srcId="{5D8CDB43-4FA4-4883-A89B-4E2F4C9EBB27}" destId="{A86D661D-7A17-476A-A9AE-8B923C9A7D86}" srcOrd="0" destOrd="0" presId="urn:microsoft.com/office/officeart/2005/8/layout/orgChart1"/>
    <dgm:cxn modelId="{B80CB2F5-61FE-48A3-B46A-46BBF0E4C03B}" type="presOf" srcId="{F412C170-B85E-4180-A0B6-AB8C89589737}" destId="{2845E275-7E76-4791-BC6F-AAE265BE1661}" srcOrd="0" destOrd="0" presId="urn:microsoft.com/office/officeart/2005/8/layout/orgChart1"/>
    <dgm:cxn modelId="{E2BBB6F5-3F01-4F43-9620-038DDD33F1F8}" type="presOf" srcId="{06745B3C-E651-443E-ABAF-73046C862948}" destId="{555E60D8-B897-408E-B45F-2DDC0EEAB1F7}" srcOrd="1" destOrd="0" presId="urn:microsoft.com/office/officeart/2005/8/layout/orgChart1"/>
    <dgm:cxn modelId="{1854C3FA-792D-4F08-81FC-A0A887C52093}" srcId="{470CBB7E-15AC-453F-9CEF-0F200070AD8B}" destId="{06745B3C-E651-443E-ABAF-73046C862948}" srcOrd="0" destOrd="0" parTransId="{02FC27ED-82FA-4C4B-B5C8-11212BF19DFB}" sibTransId="{1FE31A17-4543-418F-98CC-508E16E00A02}"/>
    <dgm:cxn modelId="{6BF113FE-EDC3-4CEB-A3E3-9739F4A49709}" type="presOf" srcId="{B2FCCC5D-D7D2-48D4-ABCA-D72AC3C5D6DB}" destId="{0CAB238C-E8AD-43A0-8F11-680319A748B1}" srcOrd="0" destOrd="0" presId="urn:microsoft.com/office/officeart/2005/8/layout/orgChart1"/>
    <dgm:cxn modelId="{23429486-161C-4716-9ADE-683D62D59FC8}" type="presParOf" srcId="{A3EE2181-A0C6-404F-8877-08BC81CB9E45}" destId="{2970F96A-AADA-4FBD-8417-8F196D545C55}" srcOrd="0" destOrd="0" presId="urn:microsoft.com/office/officeart/2005/8/layout/orgChart1"/>
    <dgm:cxn modelId="{1ECA584C-F295-481C-88C5-C8B56B3AB708}" type="presParOf" srcId="{2970F96A-AADA-4FBD-8417-8F196D545C55}" destId="{5415BD51-B871-4F12-8736-F9FB1DCAECD8}" srcOrd="0" destOrd="0" presId="urn:microsoft.com/office/officeart/2005/8/layout/orgChart1"/>
    <dgm:cxn modelId="{4E979C02-EE66-41AC-A87E-820640A30645}" type="presParOf" srcId="{5415BD51-B871-4F12-8736-F9FB1DCAECD8}" destId="{D3ADFE32-0A36-4577-BA1A-A6F540D97038}" srcOrd="0" destOrd="0" presId="urn:microsoft.com/office/officeart/2005/8/layout/orgChart1"/>
    <dgm:cxn modelId="{FC2C9DFF-0D17-4BC3-BC7B-8BA049007184}" type="presParOf" srcId="{5415BD51-B871-4F12-8736-F9FB1DCAECD8}" destId="{555E60D8-B897-408E-B45F-2DDC0EEAB1F7}" srcOrd="1" destOrd="0" presId="urn:microsoft.com/office/officeart/2005/8/layout/orgChart1"/>
    <dgm:cxn modelId="{62757EEF-1AB3-4561-8862-26EA7C28C802}" type="presParOf" srcId="{2970F96A-AADA-4FBD-8417-8F196D545C55}" destId="{BBA00F35-132E-45FD-AC68-E305CE9B600A}" srcOrd="1" destOrd="0" presId="urn:microsoft.com/office/officeart/2005/8/layout/orgChart1"/>
    <dgm:cxn modelId="{9DA18359-5EAD-4526-9E75-EB4112E1DBC3}" type="presParOf" srcId="{BBA00F35-132E-45FD-AC68-E305CE9B600A}" destId="{A8BDE9C9-F9AE-483B-978B-6F81DBF7F238}" srcOrd="0" destOrd="0" presId="urn:microsoft.com/office/officeart/2005/8/layout/orgChart1"/>
    <dgm:cxn modelId="{3F5747C0-E1F5-4134-BEAD-68CD6AFB2C1F}" type="presParOf" srcId="{BBA00F35-132E-45FD-AC68-E305CE9B600A}" destId="{7238AA7F-DDB4-4983-8823-043AD48533FA}" srcOrd="1" destOrd="0" presId="urn:microsoft.com/office/officeart/2005/8/layout/orgChart1"/>
    <dgm:cxn modelId="{14CAB6EB-FE2B-4BAF-8BD1-C8281A6309D7}" type="presParOf" srcId="{7238AA7F-DDB4-4983-8823-043AD48533FA}" destId="{9407AE46-C036-4C4A-A9BE-F88EC28F234A}" srcOrd="0" destOrd="0" presId="urn:microsoft.com/office/officeart/2005/8/layout/orgChart1"/>
    <dgm:cxn modelId="{22DF278D-3B28-4A97-8A31-0FB635309F1F}" type="presParOf" srcId="{9407AE46-C036-4C4A-A9BE-F88EC28F234A}" destId="{425E135B-735A-4FFD-810E-F3772BCFD2B6}" srcOrd="0" destOrd="0" presId="urn:microsoft.com/office/officeart/2005/8/layout/orgChart1"/>
    <dgm:cxn modelId="{6FA08E4D-E151-4370-A874-5FBFAB2A1CBE}" type="presParOf" srcId="{9407AE46-C036-4C4A-A9BE-F88EC28F234A}" destId="{024024B9-BFF3-4DC3-87B0-F9F74BD3AC71}" srcOrd="1" destOrd="0" presId="urn:microsoft.com/office/officeart/2005/8/layout/orgChart1"/>
    <dgm:cxn modelId="{3EF5E800-296D-4716-B56F-12604DA7E771}" type="presParOf" srcId="{7238AA7F-DDB4-4983-8823-043AD48533FA}" destId="{576F80B2-6C37-4EBE-8C10-E29F44C6BBF4}" srcOrd="1" destOrd="0" presId="urn:microsoft.com/office/officeart/2005/8/layout/orgChart1"/>
    <dgm:cxn modelId="{1EB67857-84BF-42CD-9D4C-0A4DCBC7F9F7}" type="presParOf" srcId="{7238AA7F-DDB4-4983-8823-043AD48533FA}" destId="{1A38AE7C-9830-4D96-A9DD-84A513F3A831}" srcOrd="2" destOrd="0" presId="urn:microsoft.com/office/officeart/2005/8/layout/orgChart1"/>
    <dgm:cxn modelId="{47FE1EFC-650C-4DE4-B66A-F70E30DA3E6A}" type="presParOf" srcId="{BBA00F35-132E-45FD-AC68-E305CE9B600A}" destId="{A86D661D-7A17-476A-A9AE-8B923C9A7D86}" srcOrd="2" destOrd="0" presId="urn:microsoft.com/office/officeart/2005/8/layout/orgChart1"/>
    <dgm:cxn modelId="{B7CCA8DE-5C32-4833-8BA2-3C464BC10070}" type="presParOf" srcId="{BBA00F35-132E-45FD-AC68-E305CE9B600A}" destId="{D7AB94AD-0AD8-4DC4-BDC0-02788F5293AF}" srcOrd="3" destOrd="0" presId="urn:microsoft.com/office/officeart/2005/8/layout/orgChart1"/>
    <dgm:cxn modelId="{E05FE406-28AC-43E1-8E0F-EDDFF9AE7390}" type="presParOf" srcId="{D7AB94AD-0AD8-4DC4-BDC0-02788F5293AF}" destId="{CF7D5C84-35B0-4C3C-ACB1-63244631AAD2}" srcOrd="0" destOrd="0" presId="urn:microsoft.com/office/officeart/2005/8/layout/orgChart1"/>
    <dgm:cxn modelId="{E36BF033-8ED4-4688-9213-EAB0AAD25797}" type="presParOf" srcId="{CF7D5C84-35B0-4C3C-ACB1-63244631AAD2}" destId="{802EADEC-7A69-41D1-9FA8-278F0676DA51}" srcOrd="0" destOrd="0" presId="urn:microsoft.com/office/officeart/2005/8/layout/orgChart1"/>
    <dgm:cxn modelId="{C7156229-D356-4631-AA45-5B0F68065454}" type="presParOf" srcId="{CF7D5C84-35B0-4C3C-ACB1-63244631AAD2}" destId="{232ACF7A-E4EF-4344-B6AC-4FA9C9378201}" srcOrd="1" destOrd="0" presId="urn:microsoft.com/office/officeart/2005/8/layout/orgChart1"/>
    <dgm:cxn modelId="{C04F34E3-0EFE-41E6-B037-01598BCD11B2}" type="presParOf" srcId="{D7AB94AD-0AD8-4DC4-BDC0-02788F5293AF}" destId="{7BDEC288-C827-4D55-AD93-E3B244DFDF9F}" srcOrd="1" destOrd="0" presId="urn:microsoft.com/office/officeart/2005/8/layout/orgChart1"/>
    <dgm:cxn modelId="{3A780B4D-708A-474A-AB24-4D9BC3C1C04E}" type="presParOf" srcId="{D7AB94AD-0AD8-4DC4-BDC0-02788F5293AF}" destId="{DBB6A535-4C98-4DE7-B399-FE1A17F3831A}" srcOrd="2" destOrd="0" presId="urn:microsoft.com/office/officeart/2005/8/layout/orgChart1"/>
    <dgm:cxn modelId="{E98EE9E9-DF1E-4C9E-BFE4-F34CDC5B119E}" type="presParOf" srcId="{BBA00F35-132E-45FD-AC68-E305CE9B600A}" destId="{0CAB238C-E8AD-43A0-8F11-680319A748B1}" srcOrd="4" destOrd="0" presId="urn:microsoft.com/office/officeart/2005/8/layout/orgChart1"/>
    <dgm:cxn modelId="{7F0F8343-D4DE-41F0-BFE8-910BC93FC486}" type="presParOf" srcId="{BBA00F35-132E-45FD-AC68-E305CE9B600A}" destId="{D668C9CE-C5CD-4550-8F97-4D07511DF3F5}" srcOrd="5" destOrd="0" presId="urn:microsoft.com/office/officeart/2005/8/layout/orgChart1"/>
    <dgm:cxn modelId="{4342F3A0-B6A5-40DE-A45A-94C89D949120}" type="presParOf" srcId="{D668C9CE-C5CD-4550-8F97-4D07511DF3F5}" destId="{EE3595EE-396E-4C20-BE07-4B35EF71057F}" srcOrd="0" destOrd="0" presId="urn:microsoft.com/office/officeart/2005/8/layout/orgChart1"/>
    <dgm:cxn modelId="{8F82C9E6-A6B4-4998-A345-0ABA73A2E853}" type="presParOf" srcId="{EE3595EE-396E-4C20-BE07-4B35EF71057F}" destId="{7CBAD132-9AAF-474E-B6DF-4B41D7578534}" srcOrd="0" destOrd="0" presId="urn:microsoft.com/office/officeart/2005/8/layout/orgChart1"/>
    <dgm:cxn modelId="{63D9C6D8-6D5B-429A-8998-DBC24C387CC8}" type="presParOf" srcId="{EE3595EE-396E-4C20-BE07-4B35EF71057F}" destId="{1760EE57-FE23-46E9-95BB-6A4BE2E27F9E}" srcOrd="1" destOrd="0" presId="urn:microsoft.com/office/officeart/2005/8/layout/orgChart1"/>
    <dgm:cxn modelId="{C014BC90-7543-4789-906C-5079719F106A}" type="presParOf" srcId="{D668C9CE-C5CD-4550-8F97-4D07511DF3F5}" destId="{D5414143-8B28-4EBC-9B2F-95EF685E3A05}" srcOrd="1" destOrd="0" presId="urn:microsoft.com/office/officeart/2005/8/layout/orgChart1"/>
    <dgm:cxn modelId="{F96FAC7F-ED11-4848-BBC2-7E754D1032BC}" type="presParOf" srcId="{D668C9CE-C5CD-4550-8F97-4D07511DF3F5}" destId="{B1BE9CA0-EF51-4C63-96DA-5897599AFD53}" srcOrd="2" destOrd="0" presId="urn:microsoft.com/office/officeart/2005/8/layout/orgChart1"/>
    <dgm:cxn modelId="{F345AB45-AF20-4E23-8A55-9050478E8116}" type="presParOf" srcId="{BBA00F35-132E-45FD-AC68-E305CE9B600A}" destId="{2845E275-7E76-4791-BC6F-AAE265BE1661}" srcOrd="6" destOrd="0" presId="urn:microsoft.com/office/officeart/2005/8/layout/orgChart1"/>
    <dgm:cxn modelId="{E6862F61-E036-4098-8754-0EFB149CB466}" type="presParOf" srcId="{BBA00F35-132E-45FD-AC68-E305CE9B600A}" destId="{1754C744-7B60-4ADA-A2FC-0CF9450404F8}" srcOrd="7" destOrd="0" presId="urn:microsoft.com/office/officeart/2005/8/layout/orgChart1"/>
    <dgm:cxn modelId="{75F0327A-7328-4126-A339-3BA71ACE30F6}" type="presParOf" srcId="{1754C744-7B60-4ADA-A2FC-0CF9450404F8}" destId="{18E01D30-3579-4C35-B1CC-428134EEB545}" srcOrd="0" destOrd="0" presId="urn:microsoft.com/office/officeart/2005/8/layout/orgChart1"/>
    <dgm:cxn modelId="{BFBD43ED-00B7-48E6-A2F3-B13029540560}" type="presParOf" srcId="{18E01D30-3579-4C35-B1CC-428134EEB545}" destId="{4AC5B040-09DE-48F0-BBAA-4DA1312F20A0}" srcOrd="0" destOrd="0" presId="urn:microsoft.com/office/officeart/2005/8/layout/orgChart1"/>
    <dgm:cxn modelId="{BE13C6A0-1495-48A4-A963-BD05B66CFAD3}" type="presParOf" srcId="{18E01D30-3579-4C35-B1CC-428134EEB545}" destId="{9DB7127C-F2CB-47C2-BDB6-83989B5E36D8}" srcOrd="1" destOrd="0" presId="urn:microsoft.com/office/officeart/2005/8/layout/orgChart1"/>
    <dgm:cxn modelId="{B356FCAC-1921-41C8-A4BB-6BE0119DBE5D}" type="presParOf" srcId="{1754C744-7B60-4ADA-A2FC-0CF9450404F8}" destId="{712E7322-BA4B-4954-9BE5-AF7E2D4C7417}" srcOrd="1" destOrd="0" presId="urn:microsoft.com/office/officeart/2005/8/layout/orgChart1"/>
    <dgm:cxn modelId="{9AC74B63-4993-4541-A183-C704BE2572A8}" type="presParOf" srcId="{1754C744-7B60-4ADA-A2FC-0CF9450404F8}" destId="{F6F33B82-D5D5-46C7-BC8E-60F6887B423B}" srcOrd="2" destOrd="0" presId="urn:microsoft.com/office/officeart/2005/8/layout/orgChart1"/>
    <dgm:cxn modelId="{CC4A1CD6-60AC-4DE3-94EA-1F15C4247A17}" type="presParOf" srcId="{2970F96A-AADA-4FBD-8417-8F196D545C55}" destId="{9959A33A-C468-4C10-B29B-ED3A62225E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5E275-7E76-4791-BC6F-AAE265BE1661}">
      <dsp:nvSpPr>
        <dsp:cNvPr id="0" name=""/>
        <dsp:cNvSpPr/>
      </dsp:nvSpPr>
      <dsp:spPr>
        <a:xfrm>
          <a:off x="4114800" y="2078923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3222736" y="186439"/>
              </a:lnTo>
              <a:lnTo>
                <a:pt x="3222736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B238C-E8AD-43A0-8F11-680319A748B1}">
      <dsp:nvSpPr>
        <dsp:cNvPr id="0" name=""/>
        <dsp:cNvSpPr/>
      </dsp:nvSpPr>
      <dsp:spPr>
        <a:xfrm>
          <a:off x="4114800" y="2078923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D661D-7A17-476A-A9AE-8B923C9A7D86}">
      <dsp:nvSpPr>
        <dsp:cNvPr id="0" name=""/>
        <dsp:cNvSpPr/>
      </dsp:nvSpPr>
      <dsp:spPr>
        <a:xfrm>
          <a:off x="3040554" y="2078923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DE9C9-F9AE-483B-978B-6F81DBF7F238}">
      <dsp:nvSpPr>
        <dsp:cNvPr id="0" name=""/>
        <dsp:cNvSpPr/>
      </dsp:nvSpPr>
      <dsp:spPr>
        <a:xfrm>
          <a:off x="892063" y="2078923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DFE32-0A36-4577-BA1A-A6F540D97038}">
      <dsp:nvSpPr>
        <dsp:cNvPr id="0" name=""/>
        <dsp:cNvSpPr/>
      </dsp:nvSpPr>
      <dsp:spPr>
        <a:xfrm>
          <a:off x="3226993" y="1191116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Электрическая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цепь</a:t>
          </a:r>
        </a:p>
      </dsp:txBody>
      <dsp:txXfrm>
        <a:off x="3226993" y="1191116"/>
        <a:ext cx="1775612" cy="887806"/>
      </dsp:txXfrm>
    </dsp:sp>
    <dsp:sp modelId="{425E135B-735A-4FFD-810E-F3772BCFD2B6}">
      <dsp:nvSpPr>
        <dsp:cNvPr id="0" name=""/>
        <dsp:cNvSpPr/>
      </dsp:nvSpPr>
      <dsp:spPr>
        <a:xfrm>
          <a:off x="4256" y="245180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Источник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тока   </a:t>
          </a:r>
        </a:p>
      </dsp:txBody>
      <dsp:txXfrm>
        <a:off x="4256" y="2451801"/>
        <a:ext cx="1775612" cy="887806"/>
      </dsp:txXfrm>
    </dsp:sp>
    <dsp:sp modelId="{802EADEC-7A69-41D1-9FA8-278F0676DA51}">
      <dsp:nvSpPr>
        <dsp:cNvPr id="0" name=""/>
        <dsp:cNvSpPr/>
      </dsp:nvSpPr>
      <dsp:spPr>
        <a:xfrm>
          <a:off x="2152748" y="245180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Соедини-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 провода</a:t>
          </a:r>
        </a:p>
      </dsp:txBody>
      <dsp:txXfrm>
        <a:off x="2152748" y="2451801"/>
        <a:ext cx="1775612" cy="887806"/>
      </dsp:txXfrm>
    </dsp:sp>
    <dsp:sp modelId="{7CBAD132-9AAF-474E-B6DF-4B41D7578534}">
      <dsp:nvSpPr>
        <dsp:cNvPr id="0" name=""/>
        <dsp:cNvSpPr/>
      </dsp:nvSpPr>
      <dsp:spPr>
        <a:xfrm>
          <a:off x="4301239" y="245180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Ключ</a:t>
          </a:r>
        </a:p>
      </dsp:txBody>
      <dsp:txXfrm>
        <a:off x="4301239" y="2451801"/>
        <a:ext cx="1775612" cy="887806"/>
      </dsp:txXfrm>
    </dsp:sp>
    <dsp:sp modelId="{4AC5B040-09DE-48F0-BBAA-4DA1312F20A0}">
      <dsp:nvSpPr>
        <dsp:cNvPr id="0" name=""/>
        <dsp:cNvSpPr/>
      </dsp:nvSpPr>
      <dsp:spPr>
        <a:xfrm>
          <a:off x="6449730" y="245180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Потреби-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>
              <a:ln>
                <a:noFill/>
              </a:ln>
              <a:solidFill>
                <a:srgbClr val="FF0066"/>
              </a:solidFill>
              <a:effectLst/>
              <a:latin typeface="Arial Black" panose="020B0A04020102020204" pitchFamily="34" charset="0"/>
            </a:rPr>
            <a:t>тель</a:t>
          </a:r>
        </a:p>
      </dsp:txBody>
      <dsp:txXfrm>
        <a:off x="6449730" y="2451801"/>
        <a:ext cx="1775612" cy="887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4005064"/>
            <a:ext cx="601216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05264"/>
            <a:ext cx="6400800" cy="10339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1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9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8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26E06F-0B27-4100-B6E2-938B13AD86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27AE97-AE73-47C8-838B-0ED313496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18E0FF-EF2B-4FB0-8E08-11686E6E6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F379C-7992-4B00-A482-1D8515DEE4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602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908D25-5467-494D-A947-3BFD48935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ECA1E4-34AE-4E9D-8B3F-D8B598186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6DF15A-E941-45EE-B02D-E8DBF9B6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A9A4519-98AD-4C27-B266-877A2865A3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497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2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6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0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7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7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2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8AF9-BEFD-4449-AC31-61D172F2DA1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id="{647B16AA-AB15-4A18-8EBF-6E08ADA0DE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7830" y="796332"/>
            <a:ext cx="8072438" cy="20716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41348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Электрическая</a:t>
            </a:r>
          </a:p>
        </p:txBody>
      </p:sp>
      <p:sp>
        <p:nvSpPr>
          <p:cNvPr id="7" name="WordArt 5">
            <a:extLst>
              <a:ext uri="{FF2B5EF4-FFF2-40B4-BE49-F238E27FC236}">
                <a16:creationId xmlns:a16="http://schemas.microsoft.com/office/drawing/2014/main" id="{3A19ABF9-F7B5-45EB-AC16-E3D5424F40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608" y="1299114"/>
            <a:ext cx="7024836" cy="1287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цепь</a:t>
            </a: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её составные части</a:t>
            </a:r>
          </a:p>
        </p:txBody>
      </p:sp>
      <p:pic>
        <p:nvPicPr>
          <p:cNvPr id="8" name="Picture 6" descr="19">
            <a:extLst>
              <a:ext uri="{FF2B5EF4-FFF2-40B4-BE49-F238E27FC236}">
                <a16:creationId xmlns:a16="http://schemas.microsoft.com/office/drawing/2014/main" id="{C2924673-92C3-4BA2-9274-F4AA0475F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4209141"/>
            <a:ext cx="10382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11F473-92B5-42D8-B0C3-8CC760DD8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286375"/>
            <a:ext cx="4071938" cy="1200329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highlight>
                  <a:srgbClr val="FFFF00"/>
                </a:highlight>
                <a:latin typeface="Calibri" panose="020F0502020204030204" pitchFamily="34" charset="0"/>
              </a:rPr>
              <a:t>ГОУ « </a:t>
            </a:r>
            <a:r>
              <a:rPr lang="ru-RU" altLang="ru-RU" b="1" dirty="0" err="1">
                <a:highlight>
                  <a:srgbClr val="FFFF00"/>
                </a:highlight>
                <a:latin typeface="Calibri" panose="020F0502020204030204" pitchFamily="34" charset="0"/>
              </a:rPr>
              <a:t>Горловская</a:t>
            </a:r>
            <a:r>
              <a:rPr lang="ru-RU" altLang="ru-RU" b="1" dirty="0">
                <a:highlight>
                  <a:srgbClr val="FFFF00"/>
                </a:highlight>
                <a:latin typeface="Calibri" panose="020F0502020204030204" pitchFamily="34" charset="0"/>
              </a:rPr>
              <a:t> СШИ №16»</a:t>
            </a:r>
          </a:p>
          <a:p>
            <a:pPr algn="ctr" eaLnBrk="1" hangingPunct="1"/>
            <a:r>
              <a:rPr lang="ru-RU" altLang="ru-RU" b="1" dirty="0">
                <a:highlight>
                  <a:srgbClr val="FFFF00"/>
                </a:highlight>
                <a:latin typeface="Calibri" panose="020F0502020204030204" pitchFamily="34" charset="0"/>
              </a:rPr>
              <a:t>учитель  физики</a:t>
            </a:r>
          </a:p>
          <a:p>
            <a:pPr algn="ctr" eaLnBrk="1" hangingPunct="1"/>
            <a:r>
              <a:rPr lang="ru-RU" altLang="ru-RU" b="1" dirty="0">
                <a:highlight>
                  <a:srgbClr val="FFFF00"/>
                </a:highlight>
                <a:latin typeface="Calibri" panose="020F0502020204030204" pitchFamily="34" charset="0"/>
              </a:rPr>
              <a:t>Донцов Анатолий Петрович</a:t>
            </a:r>
          </a:p>
          <a:p>
            <a:pPr algn="ctr" eaLnBrk="1" hangingPunct="1"/>
            <a:r>
              <a:rPr lang="ru-RU" altLang="ru-RU" b="1" dirty="0">
                <a:highlight>
                  <a:srgbClr val="FFFF00"/>
                </a:highlight>
                <a:latin typeface="Calibri" panose="020F0502020204030204" pitchFamily="34" charset="0"/>
              </a:rPr>
              <a:t>2020 г.</a:t>
            </a:r>
          </a:p>
        </p:txBody>
      </p:sp>
      <p:pic>
        <p:nvPicPr>
          <p:cNvPr id="10" name="Picture 8" descr="лэп2">
            <a:extLst>
              <a:ext uri="{FF2B5EF4-FFF2-40B4-BE49-F238E27FC236}">
                <a16:creationId xmlns:a16="http://schemas.microsoft.com/office/drawing/2014/main" id="{A711B976-4B3D-40DF-899A-09303A242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" y="5805263"/>
            <a:ext cx="1478548" cy="1038659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бис4">
            <a:extLst>
              <a:ext uri="{FF2B5EF4-FFF2-40B4-BE49-F238E27FC236}">
                <a16:creationId xmlns:a16="http://schemas.microsoft.com/office/drawing/2014/main" id="{99DB21E4-F8E1-4A90-8DDA-66B34C2E5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20901"/>
          <a:stretch/>
        </p:blipFill>
        <p:spPr bwMode="auto">
          <a:xfrm>
            <a:off x="1691680" y="5034997"/>
            <a:ext cx="1704134" cy="1200329"/>
          </a:xfrm>
          <a:prstGeom prst="rect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nokiaмикросх">
            <a:extLst>
              <a:ext uri="{FF2B5EF4-FFF2-40B4-BE49-F238E27FC236}">
                <a16:creationId xmlns:a16="http://schemas.microsoft.com/office/drawing/2014/main" id="{1FC7BE65-30FE-48BA-A211-EE0075E46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70028"/>
            <a:ext cx="1068419" cy="801545"/>
          </a:xfrm>
          <a:prstGeom prst="rect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материнка">
            <a:extLst>
              <a:ext uri="{FF2B5EF4-FFF2-40B4-BE49-F238E27FC236}">
                <a16:creationId xmlns:a16="http://schemas.microsoft.com/office/drawing/2014/main" id="{B38E46D7-82EA-4064-89CE-CDD41F71F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1" t="29941"/>
          <a:stretch/>
        </p:blipFill>
        <p:spPr bwMode="auto">
          <a:xfrm>
            <a:off x="3550337" y="3795308"/>
            <a:ext cx="2227425" cy="147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922B559-DF0F-4B85-8508-BBD5969F6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4" y="2929057"/>
            <a:ext cx="2906699" cy="128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3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947110DD-C76F-42F8-8122-874D8866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7303"/>
            <a:ext cx="31683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A0CBDC75-CECC-4142-9085-5821096D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9"/>
            <a:ext cx="8229600" cy="2232248"/>
          </a:xfrm>
        </p:spPr>
        <p:txBody>
          <a:bodyPr/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основные части электрической цепи;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назначение каждой части цепи;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 условные обозначения приборов;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 и умения составлять схемы простейших электрических цепей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FF525E2-B99A-4CAB-96B8-3E88DD559C8B}"/>
              </a:ext>
            </a:extLst>
          </p:cNvPr>
          <p:cNvSpPr txBox="1">
            <a:spLocks/>
          </p:cNvSpPr>
          <p:nvPr/>
        </p:nvSpPr>
        <p:spPr>
          <a:xfrm>
            <a:off x="2411760" y="3370386"/>
            <a:ext cx="288032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	</a:t>
            </a:r>
            <a:r>
              <a:rPr lang="ru-RU" sz="5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</a:t>
            </a:r>
          </a:p>
        </p:txBody>
      </p:sp>
      <p:pic>
        <p:nvPicPr>
          <p:cNvPr id="5" name="Picture 5" descr="LB_circle001">
            <a:extLst>
              <a:ext uri="{FF2B5EF4-FFF2-40B4-BE49-F238E27FC236}">
                <a16:creationId xmlns:a16="http://schemas.microsoft.com/office/drawing/2014/main" id="{0442225C-FE15-4498-96C8-9C4F1F83B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19661"/>
            <a:ext cx="2146300" cy="2146300"/>
          </a:xfrm>
          <a:prstGeom prst="rect">
            <a:avLst/>
          </a:prstGeom>
          <a:noFill/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87E37187-6CF0-4A53-9B38-4535B6AAD2E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6438" y="4808145"/>
            <a:ext cx="15725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latin typeface="Arial" charset="0"/>
              </a:rPr>
              <a:t>Повторение</a:t>
            </a:r>
            <a:endParaRPr lang="en-US" b="1" dirty="0">
              <a:latin typeface="Arial" charset="0"/>
            </a:endParaRPr>
          </a:p>
        </p:txBody>
      </p:sp>
      <p:pic>
        <p:nvPicPr>
          <p:cNvPr id="7" name="Picture 6" descr="O_chevron001">
            <a:extLst>
              <a:ext uri="{FF2B5EF4-FFF2-40B4-BE49-F238E27FC236}">
                <a16:creationId xmlns:a16="http://schemas.microsoft.com/office/drawing/2014/main" id="{DFD07A48-3EED-499A-9C07-1126796E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2902347" y="4701504"/>
            <a:ext cx="517525" cy="582613"/>
          </a:xfrm>
          <a:prstGeom prst="rect">
            <a:avLst/>
          </a:prstGeom>
          <a:noFill/>
        </p:spPr>
      </p:pic>
      <p:pic>
        <p:nvPicPr>
          <p:cNvPr id="8" name="Picture 8" descr="YG_circle001">
            <a:extLst>
              <a:ext uri="{FF2B5EF4-FFF2-40B4-BE49-F238E27FC236}">
                <a16:creationId xmlns:a16="http://schemas.microsoft.com/office/drawing/2014/main" id="{E7D1F376-B44E-42AB-ABFC-F8655DF0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3651" y="3883148"/>
            <a:ext cx="2182812" cy="2182813"/>
          </a:xfrm>
          <a:prstGeom prst="rect">
            <a:avLst/>
          </a:prstGeom>
          <a:noFill/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AFF201B3-CDAA-4CD1-8458-C1AD5BFF00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43934" y="4651387"/>
            <a:ext cx="180600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latin typeface="Arial" charset="0"/>
              </a:rPr>
              <a:t>Практическая работа</a:t>
            </a:r>
            <a:endParaRPr lang="en-US" b="1" dirty="0">
              <a:latin typeface="Arial" charset="0"/>
            </a:endParaRPr>
          </a:p>
        </p:txBody>
      </p:sp>
      <p:pic>
        <p:nvPicPr>
          <p:cNvPr id="10" name="Picture 6" descr="O_chevron001">
            <a:extLst>
              <a:ext uri="{FF2B5EF4-FFF2-40B4-BE49-F238E27FC236}">
                <a16:creationId xmlns:a16="http://schemas.microsoft.com/office/drawing/2014/main" id="{BA33FFE6-A3C0-4996-AE5E-393F6687F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5830242" y="4683247"/>
            <a:ext cx="517525" cy="582613"/>
          </a:xfrm>
          <a:prstGeom prst="rect">
            <a:avLst/>
          </a:prstGeom>
          <a:noFill/>
        </p:spPr>
      </p:pic>
      <p:pic>
        <p:nvPicPr>
          <p:cNvPr id="11" name="Picture 4" descr="RY_circle001">
            <a:extLst>
              <a:ext uri="{FF2B5EF4-FFF2-40B4-BE49-F238E27FC236}">
                <a16:creationId xmlns:a16="http://schemas.microsoft.com/office/drawing/2014/main" id="{558E0348-454B-4A59-BC96-250FE92B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4262" y="4040311"/>
            <a:ext cx="2024063" cy="2025650"/>
          </a:xfrm>
          <a:prstGeom prst="rect">
            <a:avLst/>
          </a:prstGeom>
          <a:noFill/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6C2777C4-63E1-4716-952B-9906BA811B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74605" y="4636325"/>
            <a:ext cx="16033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dirty="0">
                <a:solidFill>
                  <a:srgbClr val="0070C0"/>
                </a:solidFill>
                <a:latin typeface="Arial" charset="0"/>
              </a:rPr>
              <a:t>Физический диктант</a:t>
            </a:r>
            <a:endParaRPr lang="en-US" b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>
            <a:extLst>
              <a:ext uri="{FF2B5EF4-FFF2-40B4-BE49-F238E27FC236}">
                <a16:creationId xmlns:a16="http://schemas.microsoft.com/office/drawing/2014/main" id="{9187FD70-C0D5-4216-AB2B-612E90386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dirty="0"/>
              <a:t>1. Какое явление называют электрическим током?</a:t>
            </a:r>
          </a:p>
          <a:p>
            <a:r>
              <a:rPr lang="ru-RU" altLang="ru-RU" sz="2800" dirty="0"/>
              <a:t>2. Каковы условия возникновения электрического тока?</a:t>
            </a:r>
          </a:p>
          <a:p>
            <a:r>
              <a:rPr lang="ru-RU" altLang="ru-RU" sz="2800" dirty="0"/>
              <a:t>3. Возникнет ли электрический ток в резиновом шнуре, подсоединенном к источнику тока? </a:t>
            </a:r>
          </a:p>
          <a:p>
            <a:r>
              <a:rPr lang="ru-RU" altLang="ru-RU" sz="2800" dirty="0"/>
              <a:t>4. А в мотке проволоки, который лежит на столе? </a:t>
            </a:r>
          </a:p>
          <a:p>
            <a:r>
              <a:rPr lang="ru-RU" altLang="ru-RU" sz="2800" dirty="0"/>
              <a:t>5. Для какой цели нужно получать электрический ток? </a:t>
            </a:r>
          </a:p>
          <a:p>
            <a:endParaRPr lang="ru-RU" alt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BEED09-50DE-4DAB-9817-378B719BD420}"/>
              </a:ext>
            </a:extLst>
          </p:cNvPr>
          <p:cNvSpPr/>
          <p:nvPr/>
        </p:nvSpPr>
        <p:spPr>
          <a:xfrm>
            <a:off x="2382426" y="270172"/>
            <a:ext cx="43791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Повторение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0548706-8378-4E07-B254-EA0EC3D24822}"/>
              </a:ext>
            </a:extLst>
          </p:cNvPr>
          <p:cNvGraphicFramePr/>
          <p:nvPr/>
        </p:nvGraphicFramePr>
        <p:xfrm>
          <a:off x="571500" y="214313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7" name="TextBox 2">
            <a:extLst>
              <a:ext uri="{FF2B5EF4-FFF2-40B4-BE49-F238E27FC236}">
                <a16:creationId xmlns:a16="http://schemas.microsoft.com/office/drawing/2014/main" id="{F9A3D4F8-35BD-452C-83FA-777A4316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48577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038" name="TextBox 3">
            <a:extLst>
              <a:ext uri="{FF2B5EF4-FFF2-40B4-BE49-F238E27FC236}">
                <a16:creationId xmlns:a16="http://schemas.microsoft.com/office/drawing/2014/main" id="{2FD44EF4-9A02-421A-8538-DA3BC51DE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4214813"/>
            <a:ext cx="2428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Calibri" panose="020F0502020204030204" pitchFamily="34" charset="0"/>
              </a:rPr>
              <a:t>1)</a:t>
            </a:r>
            <a:r>
              <a:rPr lang="ru-RU" altLang="ru-RU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>
                <a:latin typeface="Calibri" panose="020F0502020204030204" pitchFamily="34" charset="0"/>
              </a:rPr>
              <a:t>Лампы,</a:t>
            </a:r>
          </a:p>
          <a:p>
            <a:pPr eaLnBrk="1" hangingPunct="1"/>
            <a:r>
              <a:rPr lang="ru-RU" altLang="ru-RU" sz="2400" b="1">
                <a:latin typeface="Calibri" panose="020F0502020204030204" pitchFamily="34" charset="0"/>
              </a:rPr>
              <a:t>2) пылесосы,</a:t>
            </a:r>
          </a:p>
          <a:p>
            <a:pPr eaLnBrk="1" hangingPunct="1"/>
            <a:r>
              <a:rPr lang="ru-RU" altLang="ru-RU" sz="2400" b="1">
                <a:latin typeface="Calibri" panose="020F0502020204030204" pitchFamily="34" charset="0"/>
              </a:rPr>
              <a:t>3) Звонки</a:t>
            </a:r>
          </a:p>
          <a:p>
            <a:pPr eaLnBrk="1" hangingPunct="1"/>
            <a:r>
              <a:rPr lang="ru-RU" altLang="ru-RU" sz="2400" b="1">
                <a:latin typeface="Calibri" panose="020F0502020204030204" pitchFamily="34" charset="0"/>
              </a:rPr>
              <a:t>4)компьютеры ,</a:t>
            </a:r>
          </a:p>
          <a:p>
            <a:pPr eaLnBrk="1" hangingPunct="1"/>
            <a:r>
              <a:rPr lang="ru-RU" altLang="ru-RU" sz="2400" b="1">
                <a:latin typeface="Calibri" panose="020F0502020204030204" pitchFamily="34" charset="0"/>
              </a:rPr>
              <a:t>5)утюги,</a:t>
            </a:r>
          </a:p>
          <a:p>
            <a:pPr eaLnBrk="1" hangingPunct="1"/>
            <a:r>
              <a:rPr lang="ru-RU" altLang="ru-RU" sz="2400" b="1">
                <a:latin typeface="Calibri" panose="020F0502020204030204" pitchFamily="34" charset="0"/>
              </a:rPr>
              <a:t>6)холодильники</a:t>
            </a:r>
            <a:endParaRPr lang="ru-RU" altLang="ru-RU" sz="2400" b="1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039" name="TextBox 4">
            <a:extLst>
              <a:ext uri="{FF2B5EF4-FFF2-40B4-BE49-F238E27FC236}">
                <a16:creationId xmlns:a16="http://schemas.microsoft.com/office/drawing/2014/main" id="{1C8F000F-C562-4D99-B7F8-B5B00220E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4643438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Calibri" panose="020F0502020204030204" pitchFamily="34" charset="0"/>
              </a:rPr>
              <a:t>1)выключатели</a:t>
            </a:r>
          </a:p>
          <a:p>
            <a:pPr eaLnBrk="1" hangingPunct="1"/>
            <a:r>
              <a:rPr lang="ru-RU" altLang="ru-RU" sz="2400" b="1">
                <a:latin typeface="Calibri" panose="020F0502020204030204" pitchFamily="34" charset="0"/>
              </a:rPr>
              <a:t>2)кнопки,</a:t>
            </a:r>
          </a:p>
          <a:p>
            <a:pPr eaLnBrk="1" hangingPunct="1"/>
            <a:r>
              <a:rPr lang="ru-RU" altLang="ru-RU" sz="2400" b="1">
                <a:latin typeface="Calibri" panose="020F0502020204030204" pitchFamily="34" charset="0"/>
              </a:rPr>
              <a:t>3)рубильники</a:t>
            </a:r>
          </a:p>
        </p:txBody>
      </p:sp>
      <p:sp>
        <p:nvSpPr>
          <p:cNvPr id="1040" name="TextBox 7">
            <a:extLst>
              <a:ext uri="{FF2B5EF4-FFF2-40B4-BE49-F238E27FC236}">
                <a16:creationId xmlns:a16="http://schemas.microsoft.com/office/drawing/2014/main" id="{5744D32D-D975-4A25-8EB0-B1DB65A85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214813"/>
            <a:ext cx="3429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1) гальванический элемент</a:t>
            </a:r>
          </a:p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2) батарея;</a:t>
            </a:r>
          </a:p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3) аккумулятор;</a:t>
            </a:r>
          </a:p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4) электрофорная машина;</a:t>
            </a:r>
          </a:p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5) термоэлемент;</a:t>
            </a:r>
          </a:p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6) фотоэлемент;</a:t>
            </a:r>
          </a:p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 7) генераторы.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910ED-8492-49FB-AF47-BA064DD22CC3}"/>
              </a:ext>
            </a:extLst>
          </p:cNvPr>
          <p:cNvSpPr txBox="1">
            <a:spLocks/>
          </p:cNvSpPr>
          <p:nvPr/>
        </p:nvSpPr>
        <p:spPr>
          <a:xfrm>
            <a:off x="323528" y="251948"/>
            <a:ext cx="8363272" cy="12328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 на схемах: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348D69-5808-4D27-9554-032C9F1B978E}"/>
              </a:ext>
            </a:extLst>
          </p:cNvPr>
          <p:cNvSpPr txBox="1">
            <a:spLocks/>
          </p:cNvSpPr>
          <p:nvPr/>
        </p:nvSpPr>
        <p:spPr>
          <a:xfrm>
            <a:off x="1847696" y="1034576"/>
            <a:ext cx="5202467" cy="4113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Гальванический элемент или аккумулятор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013421-3AC5-4976-9AB3-DD49155D7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257" y="1057993"/>
            <a:ext cx="1411587" cy="309755"/>
          </a:xfrm>
          <a:prstGeom prst="rect">
            <a:avLst/>
          </a:prstGeom>
          <a:ln w="38100">
            <a:solidFill>
              <a:srgbClr val="8A2E4E"/>
            </a:solidFill>
            <a:miter lim="800000"/>
            <a:headEnd/>
            <a:tailEnd/>
          </a:ln>
        </p:spPr>
      </p:pic>
      <p:sp>
        <p:nvSpPr>
          <p:cNvPr id="5" name="Текст 3">
            <a:extLst>
              <a:ext uri="{FF2B5EF4-FFF2-40B4-BE49-F238E27FC236}">
                <a16:creationId xmlns:a16="http://schemas.microsoft.com/office/drawing/2014/main" id="{3868DE4E-4741-4E96-9899-08E2EEAB1522}"/>
              </a:ext>
            </a:extLst>
          </p:cNvPr>
          <p:cNvSpPr txBox="1">
            <a:spLocks/>
          </p:cNvSpPr>
          <p:nvPr/>
        </p:nvSpPr>
        <p:spPr>
          <a:xfrm>
            <a:off x="1847696" y="1468910"/>
            <a:ext cx="4884982" cy="4098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Батарея элементов или аккумуляторов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3060A-5E93-48B9-8FBF-B023B88A1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257" y="1530266"/>
            <a:ext cx="1409357" cy="306739"/>
          </a:xfrm>
          <a:prstGeom prst="rect">
            <a:avLst/>
          </a:prstGeom>
          <a:ln w="38100">
            <a:solidFill>
              <a:srgbClr val="8A2E4E"/>
            </a:solidFill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961020C-5D21-4C6B-BEDB-119CD843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115" y="1969429"/>
            <a:ext cx="1409357" cy="305984"/>
          </a:xfrm>
          <a:prstGeom prst="rect">
            <a:avLst/>
          </a:prstGeom>
          <a:ln w="38100">
            <a:solidFill>
              <a:srgbClr val="8A2E4E"/>
            </a:solidFill>
            <a:miter lim="800000"/>
            <a:headEnd/>
            <a:tailEnd/>
          </a:ln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2C15E2A4-8DED-4B35-A49A-E2F377CA2461}"/>
              </a:ext>
            </a:extLst>
          </p:cNvPr>
          <p:cNvSpPr txBox="1">
            <a:spLocks/>
          </p:cNvSpPr>
          <p:nvPr/>
        </p:nvSpPr>
        <p:spPr>
          <a:xfrm>
            <a:off x="2003463" y="1852731"/>
            <a:ext cx="2848372" cy="4098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проводов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886D9C32-BDAD-4965-BA2C-EF2742535E0D}"/>
              </a:ext>
            </a:extLst>
          </p:cNvPr>
          <p:cNvSpPr txBox="1">
            <a:spLocks/>
          </p:cNvSpPr>
          <p:nvPr/>
        </p:nvSpPr>
        <p:spPr>
          <a:xfrm>
            <a:off x="2029393" y="2317168"/>
            <a:ext cx="4554870" cy="4098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проводов без соединения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DA35AAB-0058-44E4-8808-4927EF50A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148" y="2427104"/>
            <a:ext cx="1409357" cy="306740"/>
          </a:xfrm>
          <a:prstGeom prst="rect">
            <a:avLst/>
          </a:prstGeom>
          <a:ln w="38100">
            <a:solidFill>
              <a:srgbClr val="8A2E4E"/>
            </a:solidFill>
            <a:miter lim="800000"/>
            <a:headEnd/>
            <a:tailEnd/>
          </a:ln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id="{5A587F3D-91A1-462F-A131-9D65FDED2195}"/>
              </a:ext>
            </a:extLst>
          </p:cNvPr>
          <p:cNvSpPr txBox="1">
            <a:spLocks/>
          </p:cNvSpPr>
          <p:nvPr/>
        </p:nvSpPr>
        <p:spPr>
          <a:xfrm>
            <a:off x="2006384" y="2787112"/>
            <a:ext cx="4239526" cy="6343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Зажимы для подключения прибора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AED547D-9CAB-4989-8B1D-9C2C1047C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637" y="2904805"/>
            <a:ext cx="1430248" cy="221979"/>
          </a:xfrm>
          <a:prstGeom prst="rect">
            <a:avLst/>
          </a:prstGeom>
          <a:ln w="38100">
            <a:solidFill>
              <a:srgbClr val="8A2E4E"/>
            </a:solidFill>
            <a:miter lim="800000"/>
            <a:headEnd/>
            <a:tailEnd/>
          </a:ln>
        </p:spPr>
      </p:pic>
      <p:sp>
        <p:nvSpPr>
          <p:cNvPr id="13" name="Текст 3">
            <a:extLst>
              <a:ext uri="{FF2B5EF4-FFF2-40B4-BE49-F238E27FC236}">
                <a16:creationId xmlns:a16="http://schemas.microsoft.com/office/drawing/2014/main" id="{9FEC3EC9-40FB-4867-9640-FCEDDCBA88EE}"/>
              </a:ext>
            </a:extLst>
          </p:cNvPr>
          <p:cNvSpPr txBox="1">
            <a:spLocks/>
          </p:cNvSpPr>
          <p:nvPr/>
        </p:nvSpPr>
        <p:spPr>
          <a:xfrm>
            <a:off x="1970766" y="3232256"/>
            <a:ext cx="1234480" cy="3782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81FCD8EF-AF0D-4F60-8941-82CED0C5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082" y="3280873"/>
            <a:ext cx="1409357" cy="231983"/>
          </a:xfrm>
          <a:prstGeom prst="rect">
            <a:avLst/>
          </a:prstGeom>
          <a:ln w="38100">
            <a:solidFill>
              <a:srgbClr val="8A2E4E"/>
            </a:solidFill>
            <a:miter lim="800000"/>
            <a:headEnd/>
            <a:tailEnd/>
          </a:ln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D1F50012-0375-4D13-AF1D-39857DE35D4A}"/>
              </a:ext>
            </a:extLst>
          </p:cNvPr>
          <p:cNvSpPr txBox="1">
            <a:spLocks/>
          </p:cNvSpPr>
          <p:nvPr/>
        </p:nvSpPr>
        <p:spPr>
          <a:xfrm>
            <a:off x="1847696" y="3610549"/>
            <a:ext cx="3165748" cy="4098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лампа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276D017-8EAF-48EC-844F-208E00B12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3685297"/>
            <a:ext cx="1409357" cy="335115"/>
          </a:xfrm>
          <a:prstGeom prst="rect">
            <a:avLst/>
          </a:prstGeom>
          <a:ln w="38100">
            <a:solidFill>
              <a:srgbClr val="8A2E4E"/>
            </a:solidFill>
            <a:miter lim="800000"/>
            <a:headEnd/>
            <a:tailEnd/>
          </a:ln>
        </p:spPr>
      </p:pic>
      <p:sp>
        <p:nvSpPr>
          <p:cNvPr id="17" name="Текст 3">
            <a:extLst>
              <a:ext uri="{FF2B5EF4-FFF2-40B4-BE49-F238E27FC236}">
                <a16:creationId xmlns:a16="http://schemas.microsoft.com/office/drawing/2014/main" id="{940085D3-6D87-4AF5-BE14-E5568ABEA542}"/>
              </a:ext>
            </a:extLst>
          </p:cNvPr>
          <p:cNvSpPr txBox="1">
            <a:spLocks/>
          </p:cNvSpPr>
          <p:nvPr/>
        </p:nvSpPr>
        <p:spPr>
          <a:xfrm>
            <a:off x="1770094" y="4175323"/>
            <a:ext cx="3466728" cy="3597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звонок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3C4D2EE5-1612-4598-B1B6-845F7352F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4215693"/>
            <a:ext cx="1409357" cy="221419"/>
          </a:xfrm>
          <a:prstGeom prst="rect">
            <a:avLst/>
          </a:prstGeom>
          <a:ln w="38100">
            <a:solidFill>
              <a:srgbClr val="8A2E4E"/>
            </a:solidFill>
            <a:miter lim="800000"/>
            <a:headEnd/>
            <a:tailEnd/>
          </a:ln>
        </p:spPr>
      </p:pic>
      <p:sp>
        <p:nvSpPr>
          <p:cNvPr id="19" name="Текст 2">
            <a:extLst>
              <a:ext uri="{FF2B5EF4-FFF2-40B4-BE49-F238E27FC236}">
                <a16:creationId xmlns:a16="http://schemas.microsoft.com/office/drawing/2014/main" id="{80FE921E-3CE0-4CB4-93B4-7A73F6575DDF}"/>
              </a:ext>
            </a:extLst>
          </p:cNvPr>
          <p:cNvSpPr txBox="1">
            <a:spLocks/>
          </p:cNvSpPr>
          <p:nvPr/>
        </p:nvSpPr>
        <p:spPr>
          <a:xfrm>
            <a:off x="1949486" y="4535119"/>
            <a:ext cx="1686410" cy="428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Резистор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0661F308-7F14-412D-A594-8832E5E0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636" y="4670058"/>
            <a:ext cx="1467457" cy="231984"/>
          </a:xfrm>
          <a:prstGeom prst="rect">
            <a:avLst/>
          </a:prstGeom>
          <a:ln w="38100">
            <a:solidFill>
              <a:srgbClr val="8A2E4E"/>
            </a:solidFill>
            <a:miter lim="800000"/>
            <a:headEnd/>
            <a:tailEnd/>
          </a:ln>
        </p:spPr>
      </p:pic>
      <p:sp>
        <p:nvSpPr>
          <p:cNvPr id="21" name="Текст 3">
            <a:extLst>
              <a:ext uri="{FF2B5EF4-FFF2-40B4-BE49-F238E27FC236}">
                <a16:creationId xmlns:a16="http://schemas.microsoft.com/office/drawing/2014/main" id="{64669132-43B6-41AB-8CB9-0A7E93BA007D}"/>
              </a:ext>
            </a:extLst>
          </p:cNvPr>
          <p:cNvSpPr txBox="1">
            <a:spLocks/>
          </p:cNvSpPr>
          <p:nvPr/>
        </p:nvSpPr>
        <p:spPr>
          <a:xfrm>
            <a:off x="2029393" y="5023581"/>
            <a:ext cx="3245532" cy="4474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Нагревательный элемент</a:t>
            </a:r>
            <a:endParaRPr lang="ru-RU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F95DE28B-5C5C-4AA3-90EB-B7D76C394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148" y="5036982"/>
            <a:ext cx="1487945" cy="306740"/>
          </a:xfrm>
          <a:prstGeom prst="rect">
            <a:avLst/>
          </a:prstGeom>
          <a:ln w="38100">
            <a:solidFill>
              <a:srgbClr val="8A2E4E"/>
            </a:solidFill>
            <a:miter lim="800000"/>
            <a:headEnd/>
            <a:tailEnd/>
          </a:ln>
        </p:spPr>
      </p:pic>
      <p:sp>
        <p:nvSpPr>
          <p:cNvPr id="23" name="Текст 2">
            <a:extLst>
              <a:ext uri="{FF2B5EF4-FFF2-40B4-BE49-F238E27FC236}">
                <a16:creationId xmlns:a16="http://schemas.microsoft.com/office/drawing/2014/main" id="{B475BAAA-7E13-405D-8548-AD5D9D4A3B8F}"/>
              </a:ext>
            </a:extLst>
          </p:cNvPr>
          <p:cNvSpPr txBox="1">
            <a:spLocks/>
          </p:cNvSpPr>
          <p:nvPr/>
        </p:nvSpPr>
        <p:spPr>
          <a:xfrm>
            <a:off x="2060265" y="5452494"/>
            <a:ext cx="3245532" cy="3709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Плавкий предохранитель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15C884B3-A729-4B4B-9145-CBF97C436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637" y="5474663"/>
            <a:ext cx="1467456" cy="306740"/>
          </a:xfrm>
          <a:prstGeom prst="rect">
            <a:avLst/>
          </a:prstGeom>
          <a:ln w="38100">
            <a:solidFill>
              <a:srgbClr val="8A2E4E"/>
            </a:solidFill>
            <a:miter lim="800000"/>
            <a:headEnd/>
            <a:tailEnd/>
          </a:ln>
        </p:spPr>
      </p:pic>
      <p:sp>
        <p:nvSpPr>
          <p:cNvPr id="25" name="Текст 3">
            <a:extLst>
              <a:ext uri="{FF2B5EF4-FFF2-40B4-BE49-F238E27FC236}">
                <a16:creationId xmlns:a16="http://schemas.microsoft.com/office/drawing/2014/main" id="{FA0CF8A7-9933-4F2B-B205-B5EFB07FCC0A}"/>
              </a:ext>
            </a:extLst>
          </p:cNvPr>
          <p:cNvSpPr txBox="1">
            <a:spLocks/>
          </p:cNvSpPr>
          <p:nvPr/>
        </p:nvSpPr>
        <p:spPr>
          <a:xfrm>
            <a:off x="1970766" y="5899981"/>
            <a:ext cx="2242592" cy="3709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Гальванометр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377B1B03-7105-4F4E-AEAB-24C9365D3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636" y="5950695"/>
            <a:ext cx="1467457" cy="361363"/>
          </a:xfrm>
          <a:prstGeom prst="rect">
            <a:avLst/>
          </a:prstGeom>
          <a:ln w="38100">
            <a:solidFill>
              <a:srgbClr val="8A2E4E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511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ECAF085-86CE-469A-9B28-8D1DC302F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548556"/>
            <a:ext cx="8507288" cy="86431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 схематически элементы электрической цепи: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817A36C-E272-4890-A3C2-4B44A4AB7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60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ключ;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источник тока;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реостат;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лампочка;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резистор;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электрический звонок;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амперметр;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нагревательный элемент;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соединение проводников;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вольтметр.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5AEDD7-21C0-4A50-A866-9F151B65D009}"/>
              </a:ext>
            </a:extLst>
          </p:cNvPr>
          <p:cNvSpPr txBox="1">
            <a:spLocks/>
          </p:cNvSpPr>
          <p:nvPr/>
        </p:nvSpPr>
        <p:spPr>
          <a:xfrm>
            <a:off x="1475656" y="116632"/>
            <a:ext cx="5698976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 диктант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8F1323C-1F26-4422-BBD6-CA5F31B7DA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688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Правильные ответы задания физического диктанта</a:t>
            </a:r>
          </a:p>
        </p:txBody>
      </p:sp>
      <p:pic>
        <p:nvPicPr>
          <p:cNvPr id="13315" name="Picture 5" descr="ответы">
            <a:extLst>
              <a:ext uri="{FF2B5EF4-FFF2-40B4-BE49-F238E27FC236}">
                <a16:creationId xmlns:a16="http://schemas.microsoft.com/office/drawing/2014/main" id="{22596218-1EFC-48B8-A86A-8F8F9D058AD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052513"/>
            <a:ext cx="6985000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19E20A-95F9-41CE-AAE5-E11F064F2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2"/>
            <a:ext cx="9144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0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B3BD6B-BD39-48F9-A232-CDEF9F23CCDE}"/>
              </a:ext>
            </a:extLst>
          </p:cNvPr>
          <p:cNvSpPr/>
          <p:nvPr/>
        </p:nvSpPr>
        <p:spPr>
          <a:xfrm>
            <a:off x="971550" y="333375"/>
            <a:ext cx="6858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j-lt"/>
                <a:cs typeface="Arial" charset="0"/>
              </a:rPr>
              <a:t>Выскажите</a:t>
            </a:r>
            <a:r>
              <a:rPr lang="ru-RU" sz="1600" b="1" dirty="0">
                <a:latin typeface="+mj-lt"/>
                <a:cs typeface="Arial" charset="0"/>
              </a:rPr>
              <a:t> </a:t>
            </a:r>
            <a:r>
              <a:rPr lang="ru-RU" sz="2000" b="1" dirty="0">
                <a:latin typeface="+mj-lt"/>
                <a:cs typeface="Arial" charset="0"/>
              </a:rPr>
              <a:t>одним предложением, выбирая начало фразы: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939FCA-5300-4BC1-8E71-08CEF0E02477}"/>
              </a:ext>
            </a:extLst>
          </p:cNvPr>
          <p:cNvSpPr/>
          <p:nvPr/>
        </p:nvSpPr>
        <p:spPr>
          <a:xfrm>
            <a:off x="971550" y="908050"/>
            <a:ext cx="7399338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Сегодня я узнал(а)… 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Было интересно… 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Было трудно… 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Я выполнял(а) задания… 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Я понял(а), что… 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Теперь я могу… 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Я приобрёл(а)… 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Я научился(научилась)…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У меня получилось… 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Я смог(смогла)… 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Я попробую… 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Меня удивило… 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Мне захотелось…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accbef429b3659e539e1ebb50a5b78eeef59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321</Words>
  <Application>Microsoft Office PowerPoint</Application>
  <PresentationFormat>Экран (4:3)</PresentationFormat>
  <Paragraphs>88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Цель урока:</vt:lpstr>
      <vt:lpstr>Презентация PowerPoint</vt:lpstr>
      <vt:lpstr>Презентация PowerPoint</vt:lpstr>
      <vt:lpstr>Презентация PowerPoint</vt:lpstr>
      <vt:lpstr> Изобразите схематически элементы электрической цепи:</vt:lpstr>
      <vt:lpstr>Правильные ответы задания физического диктанта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абстракция</dc:title>
  <dc:creator>obstinate</dc:creator>
  <cp:keywords>Шаблоны презентаций</cp:keywords>
  <cp:lastModifiedBy>Admin</cp:lastModifiedBy>
  <cp:revision>32</cp:revision>
  <dcterms:created xsi:type="dcterms:W3CDTF">2017-08-22T16:05:04Z</dcterms:created>
  <dcterms:modified xsi:type="dcterms:W3CDTF">2021-01-12T18:48:27Z</dcterms:modified>
  <cp:category/>
</cp:coreProperties>
</file>