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4" r:id="rId8"/>
    <p:sldId id="274" r:id="rId9"/>
    <p:sldId id="275" r:id="rId10"/>
    <p:sldId id="261" r:id="rId11"/>
    <p:sldId id="265" r:id="rId12"/>
    <p:sldId id="262" r:id="rId13"/>
    <p:sldId id="263" r:id="rId14"/>
    <p:sldId id="266" r:id="rId15"/>
    <p:sldId id="267" r:id="rId16"/>
    <p:sldId id="269" r:id="rId17"/>
    <p:sldId id="270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69" autoAdjust="0"/>
  </p:normalViewPr>
  <p:slideViewPr>
    <p:cSldViewPr>
      <p:cViewPr varScale="1">
        <p:scale>
          <a:sx n="91" d="100"/>
          <a:sy n="91" d="100"/>
        </p:scale>
        <p:origin x="-2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FA25-4626-4641-984A-49F454F8FB0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5D6F-ED28-407D-82B6-AC6B635DC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B5D6F-ED28-407D-82B6-AC6B635DC02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37EA-998D-48A0-8429-5D29D92D7B3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262-D2CB-4F05-A02A-056DC361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37EA-998D-48A0-8429-5D29D92D7B3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262-D2CB-4F05-A02A-056DC361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37EA-998D-48A0-8429-5D29D92D7B3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262-D2CB-4F05-A02A-056DC361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37EA-998D-48A0-8429-5D29D92D7B3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262-D2CB-4F05-A02A-056DC361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37EA-998D-48A0-8429-5D29D92D7B3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262-D2CB-4F05-A02A-056DC361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37EA-998D-48A0-8429-5D29D92D7B3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262-D2CB-4F05-A02A-056DC361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37EA-998D-48A0-8429-5D29D92D7B3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262-D2CB-4F05-A02A-056DC361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37EA-998D-48A0-8429-5D29D92D7B3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262-D2CB-4F05-A02A-056DC361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37EA-998D-48A0-8429-5D29D92D7B3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262-D2CB-4F05-A02A-056DC361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37EA-998D-48A0-8429-5D29D92D7B3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262-D2CB-4F05-A02A-056DC361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37EA-998D-48A0-8429-5D29D92D7B3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262-D2CB-4F05-A02A-056DC361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37EA-998D-48A0-8429-5D29D92D7B39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F262-D2CB-4F05-A02A-056DC361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Развитие познавательных способностей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Факультативное занятие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разработано учителем начальных классов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МОУ ИРМО «Карлукская СОШ» Беляевой И.Г.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ююю\Desktop\literacy_cent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5953125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Логически-поисковое задание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38" y="1340768"/>
            <a:ext cx="8687224" cy="51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302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ююю\Desktop\с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90367"/>
            <a:ext cx="2380145" cy="33676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Логически-поисковое задание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Мальчик сделал родителей испуганными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Женя сделала молодых людей знакомыми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Врач сделал мальчика здоровым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Бабушка сделала нас сытыми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Солнце сделало снег растаявшим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Мой ответ сделал её грустной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Совершенствование воображения.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err="1" smtClean="0">
                <a:solidFill>
                  <a:srgbClr val="7030A0"/>
                </a:solidFill>
              </a:rPr>
              <a:t>Друдлы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01655" cy="461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460" y="535032"/>
            <a:ext cx="5762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Совершенствование воображения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2829719" cy="48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4238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340768"/>
            <a:ext cx="234055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Учись решать, стараясь рассуждать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Старшему брату 11 лет, а младшему 7. Через сколько лет им вместе будет 26 лет?</a:t>
            </a:r>
            <a:endParaRPr lang="ru-RU" dirty="0"/>
          </a:p>
        </p:txBody>
      </p:sp>
      <p:pic>
        <p:nvPicPr>
          <p:cNvPr id="9218" name="Picture 2" descr="C:\Users\ююю\Desktop\1071117-Boy-Walking-His-Little-Brother-To-Pre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2959514" cy="364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Учись решать, стараясь рассуждать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Винни-Пуху</a:t>
            </a:r>
            <a:r>
              <a:rPr lang="ru-RU" dirty="0" smtClean="0"/>
              <a:t> подарили в День рождения  бочонок мёда массой 7кг. Когда </a:t>
            </a:r>
            <a:r>
              <a:rPr lang="ru-RU" dirty="0" err="1" smtClean="0"/>
              <a:t>Винни-Пух</a:t>
            </a:r>
            <a:r>
              <a:rPr lang="ru-RU" dirty="0" smtClean="0"/>
              <a:t> съел половину мёда, то бочонок с оставшимся мёдом стал иметь массу 4кг. Сколько кг мёда было в бочонке сначала?</a:t>
            </a:r>
            <a:endParaRPr lang="ru-RU" dirty="0"/>
          </a:p>
        </p:txBody>
      </p:sp>
      <p:pic>
        <p:nvPicPr>
          <p:cNvPr id="10243" name="Picture 3" descr="C:\Users\ююю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7707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Подведём итоги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Понравилось ли занятие? Чем?</a:t>
            </a:r>
          </a:p>
          <a:p>
            <a:r>
              <a:rPr lang="ru-RU" dirty="0" smtClean="0"/>
              <a:t>Чему сегодня учились?</a:t>
            </a:r>
          </a:p>
          <a:p>
            <a:r>
              <a:rPr lang="ru-RU" dirty="0" smtClean="0"/>
              <a:t>Какие термины повторили и что они обозначают?</a:t>
            </a:r>
          </a:p>
          <a:p>
            <a:r>
              <a:rPr lang="ru-RU" dirty="0" smtClean="0"/>
              <a:t>Что хорошо получилось, а над чем ещё стоит поработать?</a:t>
            </a:r>
          </a:p>
          <a:p>
            <a:r>
              <a:rPr lang="ru-RU" dirty="0" smtClean="0"/>
              <a:t>Кто, по-твоему мнению, справился с заданиями лучше всех?</a:t>
            </a:r>
          </a:p>
        </p:txBody>
      </p:sp>
      <p:pic>
        <p:nvPicPr>
          <p:cNvPr id="4" name="Picture 2" descr="C:\Users\ююю\Desktop\сп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Спасибо всем за занятие!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ююю\Desktop\с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606380" cy="5716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Используемая учебно-методическая литература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96625"/>
              </p:ext>
            </p:extLst>
          </p:nvPr>
        </p:nvGraphicFramePr>
        <p:xfrm>
          <a:off x="1421764" y="3442557"/>
          <a:ext cx="6300471" cy="2699004"/>
        </p:xfrm>
        <a:graphic>
          <a:graphicData uri="http://schemas.openxmlformats.org/drawingml/2006/table">
            <a:tbl>
              <a:tblPr firstRow="1" firstCol="1" bandRow="1"/>
              <a:tblGrid>
                <a:gridCol w="361841"/>
                <a:gridCol w="1979332"/>
                <a:gridCol w="2249760"/>
                <a:gridCol w="1709538"/>
              </a:tblGrid>
              <a:tr h="76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Автор, год издания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пособия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пособия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Холодова О., Москва</a:t>
                      </a:r>
                      <a:r>
                        <a:rPr lang="ru-RU" sz="1400" spc="-1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РОСТ книга, </a:t>
                      </a:r>
                      <a:r>
                        <a:rPr lang="ru-RU" sz="1400" spc="-15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 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-15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-15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-15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Холодова О., Москва</a:t>
                      </a:r>
                      <a:r>
                        <a:rPr lang="ru-RU" sz="1400" spc="-15" dirty="0" smtClean="0">
                          <a:effectLst/>
                          <a:latin typeface="Times New Roman"/>
                          <a:ea typeface="Calibri"/>
                        </a:rPr>
                        <a:t>: РОСТ книга, 2013 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«Юным умникам и умницам: Задания по развитию познавательных способностей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«Юным умникам и умницам: Задания по развитию познавательных способностей 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Методическое пособие для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1-4 класса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Рабочие тетради в 2-х частях.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Разминка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ююю\Desktop\9186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439616" cy="3439616"/>
          </a:xfrm>
          <a:prstGeom prst="rect">
            <a:avLst/>
          </a:prstGeom>
          <a:noFill/>
        </p:spPr>
      </p:pic>
      <p:pic>
        <p:nvPicPr>
          <p:cNvPr id="1027" name="Picture 3" descr="C:\Users\ююю\Desktop\незнай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340298"/>
            <a:ext cx="3807907" cy="482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Тренируем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зрительную память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Со сканера\Скан мам\img05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363" y="1503363"/>
            <a:ext cx="6897687" cy="3849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Тренируем зрительную память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Со сканера\Скан мам\img058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0029" y="1938365"/>
            <a:ext cx="7043942" cy="384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Тренируем зрительную память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905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5384567" cy="460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Поиск закономерностей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411481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3896180" cy="36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157192"/>
            <a:ext cx="5336743" cy="130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Поиск закономерностей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Реши анаграммы и исключи лишнее слово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sz="6000" dirty="0" smtClean="0">
                <a:solidFill>
                  <a:srgbClr val="00B050"/>
                </a:solidFill>
              </a:rPr>
              <a:t>НИАВД</a:t>
            </a:r>
            <a:r>
              <a:rPr lang="ru-RU" sz="6000" dirty="0" smtClean="0"/>
              <a:t>         </a:t>
            </a:r>
            <a:r>
              <a:rPr lang="ru-RU" sz="6000" dirty="0" smtClean="0">
                <a:solidFill>
                  <a:srgbClr val="00B0F0"/>
                </a:solidFill>
              </a:rPr>
              <a:t>  СЕОТТ</a:t>
            </a:r>
            <a:r>
              <a:rPr lang="ru-RU" sz="6000" dirty="0" smtClean="0"/>
              <a:t>                 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СЛОТ</a:t>
            </a:r>
            <a:r>
              <a:rPr lang="ru-RU" sz="6000" dirty="0" smtClean="0"/>
              <a:t>       </a:t>
            </a:r>
            <a:r>
              <a:rPr lang="ru-RU" sz="6000" dirty="0" smtClean="0">
                <a:solidFill>
                  <a:srgbClr val="FF0000"/>
                </a:solidFill>
              </a:rPr>
              <a:t> ЛЕКСОР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411481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Это интересно!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СТОЛ</a:t>
            </a:r>
            <a:r>
              <a:rPr lang="ru-RU" dirty="0" smtClean="0"/>
              <a:t> – исконно-русское слово, образовано от того же корня, что и глагол стелить (чередование </a:t>
            </a:r>
            <a:r>
              <a:rPr lang="ru-RU" dirty="0" err="1" smtClean="0"/>
              <a:t>о-е</a:t>
            </a:r>
            <a:r>
              <a:rPr lang="ru-RU" dirty="0" smtClean="0"/>
              <a:t>). Первоначально стол – то, что постелено, покрывало, скатерть, затем – то, на что постелено, то есть стол.</a:t>
            </a:r>
            <a:endParaRPr lang="ru-RU" dirty="0"/>
          </a:p>
        </p:txBody>
      </p:sp>
      <p:pic>
        <p:nvPicPr>
          <p:cNvPr id="2050" name="Picture 2" descr="C:\Users\ююю\Desktop\ст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09120"/>
            <a:ext cx="25527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юю\Desktop\zarjadk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44624" cy="543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291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Развитие познавательных способностей Факультативное занятие разработано учителем начальных классов МОУ ИРМО «Карлукская СОШ» Беляевой И.Г.</vt:lpstr>
      <vt:lpstr>Разминка</vt:lpstr>
      <vt:lpstr>Тренируем зрительную память</vt:lpstr>
      <vt:lpstr>Тренируем зрительную память</vt:lpstr>
      <vt:lpstr>Тренируем зрительную память</vt:lpstr>
      <vt:lpstr>Поиск закономерностей</vt:lpstr>
      <vt:lpstr>Поиск закономерностей</vt:lpstr>
      <vt:lpstr>Это интересно!</vt:lpstr>
      <vt:lpstr>Презентация PowerPoint</vt:lpstr>
      <vt:lpstr>Логически-поисковое задание</vt:lpstr>
      <vt:lpstr>Логически-поисковое задание</vt:lpstr>
      <vt:lpstr>Совершенствование воображения. Друдлы</vt:lpstr>
      <vt:lpstr>Совершенствование воображения</vt:lpstr>
      <vt:lpstr>Учись решать, стараясь рассуждать</vt:lpstr>
      <vt:lpstr>Учись решать, стараясь рассуждать</vt:lpstr>
      <vt:lpstr>Подведём итоги</vt:lpstr>
      <vt:lpstr>Спасибо всем за занятие!</vt:lpstr>
      <vt:lpstr>Используемая учебно-методическая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Беляевиздат продакшн</dc:creator>
  <cp:lastModifiedBy>Ирина</cp:lastModifiedBy>
  <cp:revision>81</cp:revision>
  <dcterms:created xsi:type="dcterms:W3CDTF">2012-04-04T06:49:52Z</dcterms:created>
  <dcterms:modified xsi:type="dcterms:W3CDTF">2017-02-27T13:29:46Z</dcterms:modified>
</cp:coreProperties>
</file>