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E7D95-BDAD-43C7-AED9-27423136D5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85471-9126-4A49-815A-9409E3D06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5471-9126-4A49-815A-9409E3D06F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E:\b_img5c7e6f69e277d2.29471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571744"/>
            <a:ext cx="4786346" cy="90105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Направления физической культуры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Физкультурно-оздоровительное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Спортивное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Прикладное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715436" cy="857256"/>
          </a:xfrm>
        </p:spPr>
        <p:txBody>
          <a:bodyPr>
            <a:noAutofit/>
          </a:bodyPr>
          <a:lstStyle/>
          <a:p>
            <a:pPr lvl="0" algn="ctr"/>
            <a:r>
              <a:rPr lang="ru-RU" sz="48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культура в современном обществе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072462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3.      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Внеклассные формы организации занятий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285860"/>
            <a:ext cx="7715304" cy="22145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спортивные секции по видам спорта;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2) секции общей физической подготовки;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секции ритмической и атлетической гимнастики;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школьные соревнования;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туристские походы и слеты;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праздники физической культуры;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дни здоровья, плавания и т.д.</a:t>
            </a:r>
          </a:p>
          <a:p>
            <a:endParaRPr lang="ru-RU" dirty="0"/>
          </a:p>
        </p:txBody>
      </p:sp>
      <p:pic>
        <p:nvPicPr>
          <p:cNvPr id="2050" name="Picture 2" descr="E:\IMG_6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3966359" cy="2857520"/>
          </a:xfrm>
          <a:prstGeom prst="rect">
            <a:avLst/>
          </a:prstGeom>
          <a:noFill/>
        </p:spPr>
      </p:pic>
      <p:pic>
        <p:nvPicPr>
          <p:cNvPr id="2051" name="Picture 3" descr="E:\1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2" y="3500438"/>
            <a:ext cx="3881433" cy="291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вел\YandexDisk\Загрузки\e79bec6267f3f0a959dbd8581e7201b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3999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142984"/>
            <a:ext cx="6290514" cy="3000396"/>
          </a:xfrm>
        </p:spPr>
        <p:txBody>
          <a:bodyPr/>
          <a:lstStyle/>
          <a:p>
            <a:r>
              <a:rPr lang="ru-RU" dirty="0" smtClean="0"/>
              <a:t>Спортивное направление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285728"/>
            <a:ext cx="7858180" cy="20002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направление физической культуры включает в себя занятия спортом.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соревнованиях требует соответствующей спортивной подготовки, которая  осуществляется в форме регулярных тренировочных занятий, связанных с освоением техники соревновательных действий и развитием физических качеств в:</a:t>
            </a:r>
          </a:p>
          <a:p>
            <a:r>
              <a:rPr lang="ru-RU" dirty="0" smtClean="0"/>
              <a:t>«Мини - футбол»</a:t>
            </a:r>
          </a:p>
          <a:p>
            <a:r>
              <a:rPr lang="ru-RU" dirty="0" smtClean="0"/>
              <a:t>«Волейбол» – </a:t>
            </a:r>
          </a:p>
          <a:p>
            <a:r>
              <a:rPr lang="ru-RU" dirty="0" smtClean="0"/>
              <a:t>«Баскетбол» – </a:t>
            </a:r>
          </a:p>
          <a:p>
            <a:r>
              <a:rPr lang="ru-RU" dirty="0" smtClean="0"/>
              <a:t>«Настольный теннис»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02-baner-trenirovka-dla-detey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4143404" cy="3107553"/>
          </a:xfrm>
          <a:prstGeom prst="rect">
            <a:avLst/>
          </a:prstGeom>
          <a:noFill/>
        </p:spPr>
      </p:pic>
      <p:pic>
        <p:nvPicPr>
          <p:cNvPr id="3076" name="Picture 4" descr="E:\1660134190_3-sportishka-com-p-mini-futbol-dlya-detei-sport-krasivo-foto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857" y="3500438"/>
            <a:ext cx="3801143" cy="3142932"/>
          </a:xfrm>
          <a:prstGeom prst="rect">
            <a:avLst/>
          </a:prstGeom>
          <a:noFill/>
        </p:spPr>
      </p:pic>
      <p:pic>
        <p:nvPicPr>
          <p:cNvPr id="3077" name="Picture 5" descr="E:\742e7727-9f7b-4c6a-8c74-66e4df8caa9b-2.jpeg.1024x0_q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142984"/>
            <a:ext cx="3429024" cy="2283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физической подготовки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214422"/>
            <a:ext cx="7858180" cy="307183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Общая физическая подготовка  (ОФП) - </a:t>
            </a:r>
            <a:r>
              <a:rPr lang="ru-RU" dirty="0" smtClean="0"/>
              <a:t> обеспечивает общее физическое развитие, расширяет базу для спортивной специализации, повышает функциональные возможности организма. </a:t>
            </a:r>
            <a:r>
              <a:rPr lang="ru-RU" u="sng" dirty="0" smtClean="0"/>
              <a:t>Средства:</a:t>
            </a:r>
            <a:r>
              <a:rPr lang="ru-RU" dirty="0" smtClean="0"/>
              <a:t> физические упражнения, оказывающее общее воздействие на организм (бег, лыжи, плавание, гимнастика, подвижные и спортивные игры, упражнения с отягощениями). Подбор средств ОФП, их место в тренировке различны (учитывается вид спорта, спорт.классификация спортсмена, период тренировки).</a:t>
            </a:r>
            <a:endParaRPr lang="ru-RU" b="1" dirty="0" smtClean="0"/>
          </a:p>
        </p:txBody>
      </p:sp>
      <p:pic>
        <p:nvPicPr>
          <p:cNvPr id="18434" name="Picture 2" descr="C:\Users\Павел\YandexDisk\Загрузки\Personal-Trainer-Course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877" y="4527550"/>
            <a:ext cx="4667123" cy="2330450"/>
          </a:xfrm>
          <a:prstGeom prst="rect">
            <a:avLst/>
          </a:prstGeom>
          <a:noFill/>
        </p:spPr>
      </p:pic>
      <p:pic>
        <p:nvPicPr>
          <p:cNvPr id="8193" name="Picture 1" descr="E:\baltantsy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57627"/>
            <a:ext cx="4000528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физической подготовки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357298"/>
            <a:ext cx="7929618" cy="2643206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Техническая</a:t>
            </a:r>
            <a:r>
              <a:rPr lang="ru-RU" dirty="0" smtClean="0"/>
              <a:t> </a:t>
            </a:r>
            <a:r>
              <a:rPr lang="ru-RU" b="1" dirty="0" smtClean="0"/>
              <a:t>подготовка</a:t>
            </a:r>
            <a:r>
              <a:rPr lang="ru-RU" dirty="0" smtClean="0"/>
              <a:t> – </a:t>
            </a:r>
            <a:r>
              <a:rPr lang="ru-RU" b="1" dirty="0" smtClean="0"/>
              <a:t>это</a:t>
            </a:r>
            <a:r>
              <a:rPr lang="ru-RU" dirty="0" smtClean="0"/>
              <a:t> специальный процесс обучения </a:t>
            </a:r>
            <a:r>
              <a:rPr lang="ru-RU" b="1" dirty="0" smtClean="0"/>
              <a:t>спортсменов</a:t>
            </a:r>
            <a:r>
              <a:rPr lang="ru-RU" dirty="0" smtClean="0"/>
              <a:t> технике движений, свойственных конкретному виду спорта и постепенное доведение их выполнения до совершенства.</a:t>
            </a:r>
            <a:endParaRPr lang="ru-RU" dirty="0"/>
          </a:p>
        </p:txBody>
      </p:sp>
      <p:pic>
        <p:nvPicPr>
          <p:cNvPr id="17411" name="Picture 3" descr="C:\Users\Павел\YandexDisk\Загрузки\ruef7ffbd6b9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596" y="3571876"/>
            <a:ext cx="4676404" cy="2759078"/>
          </a:xfrm>
          <a:prstGeom prst="rect">
            <a:avLst/>
          </a:prstGeom>
          <a:noFill/>
        </p:spPr>
      </p:pic>
      <p:pic>
        <p:nvPicPr>
          <p:cNvPr id="17413" name="Picture 5" descr="C:\Users\Павел\YandexDisk\Загрузки\Training_Web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65032"/>
            <a:ext cx="4190499" cy="279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физической подготовки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285860"/>
            <a:ext cx="8286776" cy="264320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Специальная</a:t>
            </a:r>
            <a:r>
              <a:rPr lang="ru-RU" dirty="0" smtClean="0"/>
              <a:t> </a:t>
            </a:r>
            <a:r>
              <a:rPr lang="ru-RU" b="1" dirty="0" smtClean="0"/>
              <a:t>физическая</a:t>
            </a:r>
            <a:r>
              <a:rPr lang="ru-RU" dirty="0" smtClean="0"/>
              <a:t> </a:t>
            </a:r>
            <a:r>
              <a:rPr lang="ru-RU" b="1" dirty="0" smtClean="0"/>
              <a:t>подготовка</a:t>
            </a:r>
            <a:r>
              <a:rPr lang="ru-RU" dirty="0" smtClean="0"/>
              <a:t> спортсмена (</a:t>
            </a:r>
            <a:r>
              <a:rPr lang="ru-RU" b="1" dirty="0" smtClean="0"/>
              <a:t>СФП) - </a:t>
            </a:r>
            <a:r>
              <a:rPr lang="ru-RU" dirty="0" smtClean="0"/>
              <a:t>направлена на развитие физических качеств применительно к специфике избранного вида спорта (у спринтера – скоростно-силовые качества; борцы – сила и ловкость; лыжники – кроме общей выносливости – скоростная выносливость и т.д.). Воспитание таких специфических способностей и составляет содержание СФП. </a:t>
            </a:r>
            <a:r>
              <a:rPr lang="ru-RU" u="sng" dirty="0" smtClean="0"/>
              <a:t>Средства: </a:t>
            </a:r>
            <a:r>
              <a:rPr lang="ru-RU" dirty="0" smtClean="0"/>
              <a:t>в основном – соревновательные упражнения (выполняемые близкой к соревновательной скорости, соревновательные условия) или их элементы.</a:t>
            </a:r>
            <a:endParaRPr lang="ru-RU" b="1" dirty="0" smtClean="0"/>
          </a:p>
          <a:p>
            <a:r>
              <a:rPr lang="ru-RU" dirty="0" smtClean="0"/>
              <a:t>Она направлена на максимально возможное развитие данных способностей. ЦЕЛЬ СФП - добиться высоких результатов в соревновательной деятельности.</a:t>
            </a:r>
            <a:endParaRPr lang="ru-RU" dirty="0"/>
          </a:p>
        </p:txBody>
      </p:sp>
      <p:pic>
        <p:nvPicPr>
          <p:cNvPr id="6146" name="Picture 2" descr="E:\trenirovka-futbolis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14818"/>
            <a:ext cx="3672427" cy="2389141"/>
          </a:xfrm>
          <a:prstGeom prst="rect">
            <a:avLst/>
          </a:prstGeom>
          <a:noFill/>
        </p:spPr>
      </p:pic>
      <p:sp>
        <p:nvSpPr>
          <p:cNvPr id="6148" name="AutoShape 4" descr="Андреа Сканавино о сборах и физподготовке: как строится план тренировок,  сколько времени игроки проводят с мячом, почему нужно понимать, как  работает твое тело - новости на официальном сайте ФК Зен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E:\09374319be2db50b8acf63f180da4f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3557403" cy="250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320"/>
            <a:ext cx="8290778" cy="1143000"/>
          </a:xfrm>
        </p:spPr>
        <p:txBody>
          <a:bodyPr/>
          <a:lstStyle/>
          <a:p>
            <a:r>
              <a:rPr lang="ru-RU" dirty="0" smtClean="0"/>
              <a:t>Виды физической подготовки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8858280" cy="264320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Тактическая подготовка</a:t>
            </a:r>
            <a:r>
              <a:rPr lang="ru-RU" dirty="0" smtClean="0"/>
              <a:t> направлена на овладение спортсменом способами и формами ведения борьбы в процессе соревнований. Для построения правильной тактики спортсмен должен знать своих соперников, их тактические приёмы, скрывая свои намерения. В спортивных играх все тактические действия спортсмена должны быть подчинены интересам команды. В циклических видах (бег…) – правильное распределение сил на дистанции. Эффективное средство тактической подготовки – соревнования, дающие возможность приобрести нужный опыт. Тактические действия отрабатываются и на тренировках. У спортсменов с равной физической и технической подготовкой решающее значение имеет тактическая подготовка.</a:t>
            </a:r>
            <a:endParaRPr lang="ru-RU" dirty="0"/>
          </a:p>
        </p:txBody>
      </p:sp>
      <p:pic>
        <p:nvPicPr>
          <p:cNvPr id="4098" name="Picture 2" descr="E:\ldf4ryt4m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3929066"/>
            <a:ext cx="3500462" cy="2928934"/>
          </a:xfrm>
          <a:prstGeom prst="rect">
            <a:avLst/>
          </a:prstGeom>
          <a:noFill/>
        </p:spPr>
      </p:pic>
      <p:pic>
        <p:nvPicPr>
          <p:cNvPr id="4099" name="Picture 3" descr="E:\DC9xsm1WW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6" y="3857628"/>
            <a:ext cx="424218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физической подготовки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285860"/>
            <a:ext cx="8072462" cy="264320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Психологическая подготовка</a:t>
            </a:r>
            <a:r>
              <a:rPr lang="ru-RU" dirty="0" smtClean="0"/>
              <a:t> направлена на воспитание волевых качеств и обеспечение психологической устойчивости в условиях соревнований. Основу психологической подготовки спортсмена составляет воспитание таких качеств, как настойчивость и упорство, уверенность в своих силах, умение преодолевать трудности, волю к победе, выдержку и самообладание, решительность и инициативность, целеустремлённость. Вот почему при прочих равных условиях победа на соревнованиях достаётся спортсмену или команде, имеющим высокую психологическую и морально-волевую подготовку. </a:t>
            </a:r>
            <a:r>
              <a:rPr lang="ru-RU" u="sng" dirty="0" smtClean="0"/>
              <a:t>Средства</a:t>
            </a:r>
            <a:r>
              <a:rPr lang="ru-RU" dirty="0" smtClean="0"/>
              <a:t> воспитания волевых качеств – физические упражнения, требующие проявления волевых усилий. Особое значение – соревновательный метод.</a:t>
            </a:r>
            <a:endParaRPr lang="ru-RU" dirty="0"/>
          </a:p>
        </p:txBody>
      </p:sp>
      <p:pic>
        <p:nvPicPr>
          <p:cNvPr id="4097" name="Picture 1" descr="E:\img-4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857628"/>
            <a:ext cx="3214680" cy="2143120"/>
          </a:xfrm>
          <a:prstGeom prst="rect">
            <a:avLst/>
          </a:prstGeom>
          <a:noFill/>
        </p:spPr>
      </p:pic>
      <p:pic>
        <p:nvPicPr>
          <p:cNvPr id="4098" name="Picture 2" descr="E:\phoca_thumb_l_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4063996" cy="228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авел\YandexDisk\Загрузки\25_ma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764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Прикладное направление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285728"/>
            <a:ext cx="7786742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Прикладное направление физической культуры включает в себя занятия</a:t>
            </a:r>
          </a:p>
          <a:p>
            <a:r>
              <a:rPr lang="ru-RU" dirty="0" smtClean="0"/>
              <a:t>Военно-прикладной ФК</a:t>
            </a:r>
          </a:p>
          <a:p>
            <a:r>
              <a:rPr lang="ru-RU" dirty="0" smtClean="0"/>
              <a:t>Адаптивной ФК</a:t>
            </a:r>
          </a:p>
          <a:p>
            <a:r>
              <a:rPr lang="ru-RU" dirty="0" smtClean="0"/>
              <a:t>Лечебной ФК</a:t>
            </a:r>
            <a:endParaRPr lang="ru-RU" dirty="0"/>
          </a:p>
        </p:txBody>
      </p:sp>
      <p:pic>
        <p:nvPicPr>
          <p:cNvPr id="2049" name="Picture 1" descr="E:\OLF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14488"/>
            <a:ext cx="2998884" cy="1919286"/>
          </a:xfrm>
          <a:prstGeom prst="rect">
            <a:avLst/>
          </a:prstGeom>
          <a:noFill/>
        </p:spPr>
      </p:pic>
      <p:sp>
        <p:nvSpPr>
          <p:cNvPr id="2051" name="AutoShape 3" descr="56.05.03 Служебно-прикладная физическая подготовка - Система высшего  образования Минобороны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E:\nrvTNnqp2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4071942"/>
            <a:ext cx="3857652" cy="2571768"/>
          </a:xfrm>
          <a:prstGeom prst="rect">
            <a:avLst/>
          </a:prstGeom>
          <a:noFill/>
        </p:spPr>
      </p:pic>
      <p:pic>
        <p:nvPicPr>
          <p:cNvPr id="2053" name="Picture 5" descr="E:\5f8ebf5d88983717606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71942"/>
            <a:ext cx="385576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1.      Урок физической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94110" cy="976306"/>
          </a:xfrm>
        </p:spPr>
        <p:txBody>
          <a:bodyPr>
            <a:normAutofit fontScale="55000" lnSpcReduction="20000"/>
          </a:bodyPr>
          <a:lstStyle/>
          <a:p>
            <a:r>
              <a:rPr lang="ru-RU" smtClean="0"/>
              <a:t>Основной формой занятий физическими упражнениями в школе является урок физической культуры.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2214554"/>
            <a:ext cx="7504960" cy="2428892"/>
          </a:xfrm>
        </p:spPr>
        <p:txBody>
          <a:bodyPr>
            <a:normAutofit fontScale="55000" lnSpcReduction="20000"/>
          </a:bodyPr>
          <a:lstStyle/>
          <a:p>
            <a:r>
              <a:rPr lang="ru-RU" smtClean="0"/>
              <a:t>а) является самой массовой формой организованных, систематических и обязательных занятий школьников;</a:t>
            </a:r>
          </a:p>
          <a:p>
            <a:r>
              <a:rPr lang="ru-RU" smtClean="0"/>
              <a:t>б) проводится на базе научно обоснованной государственной программы, рассчитанной на длительные сроки обучения;</a:t>
            </a:r>
          </a:p>
          <a:p>
            <a:r>
              <a:rPr lang="ru-RU" smtClean="0"/>
              <a:t> в) осуществляется под руководством педагога при учете возрастно-половых и индивидуальных особенностей школьников;</a:t>
            </a:r>
          </a:p>
          <a:p>
            <a:r>
              <a:rPr lang="ru-RU" smtClean="0"/>
              <a:t>г) содействует всестороннему и гармоничному физическому совершенствованию всех учащихся вне зависимости от их двигательных способностей, спортивных результатов, распределения на медицинские группы и т.д.</a:t>
            </a:r>
          </a:p>
          <a:p>
            <a:endParaRPr lang="ru-RU" dirty="0"/>
          </a:p>
        </p:txBody>
      </p:sp>
      <p:pic>
        <p:nvPicPr>
          <p:cNvPr id="14338" name="Picture 2" descr="C:\Users\Павел\YandexDisk\Загрузки\shutterstock_326881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3786214" cy="2525405"/>
          </a:xfrm>
          <a:prstGeom prst="rect">
            <a:avLst/>
          </a:prstGeom>
          <a:noFill/>
        </p:spPr>
      </p:pic>
      <p:pic>
        <p:nvPicPr>
          <p:cNvPr id="14339" name="Picture 3" descr="C:\Users\Павел\YandexDisk\Загрузки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14818"/>
            <a:ext cx="3643305" cy="249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      Физкультурно-оздоровительная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7929618" cy="14763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физкультурно-оздоровительной работой понимается система действий, направленных на развитие личностных ресурсов, формирование позитивных стрессоустойчивых форм поведения, установок на здоровый образ жизни у обучающихся.</a:t>
            </a:r>
          </a:p>
          <a:p>
            <a:endParaRPr lang="ru-RU" dirty="0"/>
          </a:p>
        </p:txBody>
      </p:sp>
      <p:pic>
        <p:nvPicPr>
          <p:cNvPr id="15363" name="Picture 3" descr="C:\Users\Павел\YandexDisk\Загрузки\RxsXkY_XvIc.jpg"/>
          <p:cNvPicPr>
            <a:picLocks noChangeAspect="1" noChangeArrowheads="1"/>
          </p:cNvPicPr>
          <p:nvPr/>
        </p:nvPicPr>
        <p:blipFill>
          <a:blip r:embed="rId2" cstate="print"/>
          <a:srcRect l="23438"/>
          <a:stretch>
            <a:fillRect/>
          </a:stretch>
        </p:blipFill>
        <p:spPr bwMode="auto">
          <a:xfrm>
            <a:off x="1142976" y="3786190"/>
            <a:ext cx="3280684" cy="2855541"/>
          </a:xfrm>
          <a:prstGeom prst="rect">
            <a:avLst/>
          </a:prstGeom>
          <a:noFill/>
        </p:spPr>
      </p:pic>
      <p:sp>
        <p:nvSpPr>
          <p:cNvPr id="19458" name="AutoShape 2" descr="В детских садах ДНР провели физкультурно-оздоровительные мероприятия - МК  Донб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В детских садах ДНР провели физкультурно-оздоровительные мероприятия - МК  Донб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В детских садах ДНР провели физкультурно-оздоровительные мероприятия - МК  Донб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В детских садах ДНР провели физкультурно-оздоровительные мероприятия - МК  Донб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 descr="E:\e44bb482a2781f0ff23fec8b954514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999021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orig_7a9ef049f0ce102a3c1f1a19903abc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239" y="500042"/>
            <a:ext cx="811576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142976" y="214290"/>
          <a:ext cx="7791474" cy="248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7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256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занятия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занятия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569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Утренняя зарядка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Пробуждение  организма ото сна, повышение работоспособности его основных систем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Ежедневно по утрам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15-20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" name="Picture 2" descr="C:\Users\Павел\YandexDisk\Загрузки\533031_html_56aa3bb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143248"/>
            <a:ext cx="3018476" cy="3500438"/>
          </a:xfrm>
          <a:prstGeom prst="rect">
            <a:avLst/>
          </a:prstGeom>
          <a:noFill/>
        </p:spPr>
      </p:pic>
      <p:sp>
        <p:nvSpPr>
          <p:cNvPr id="18434" name="AutoShape 2" descr="ФИЗИЧЕСКАЯ КУЛЬТУРА И СПОРТ • Большая российская энциклопедия - электронная  вер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ФИЗИЧЕСКАЯ КУЛЬТУРА И СПОРТ • Большая российская энциклопедия - электронная  вер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Учитель\Desktop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3786214" cy="304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71539" y="285728"/>
          <a:ext cx="8072460" cy="300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0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0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9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занятия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занятия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997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снятие утомления, повышение продуктивности умственной или физической работы, предупреждение нарушения осанки.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 время учебы, через каждые 45- 60 мин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 2-10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1" name="Picture 3" descr="C:\Users\Павел\YandexDisk\Загрузки\maxresdefault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256"/>
            <a:ext cx="4143319" cy="2330617"/>
          </a:xfrm>
          <a:prstGeom prst="rect">
            <a:avLst/>
          </a:prstGeom>
          <a:noFill/>
        </p:spPr>
      </p:pic>
      <p:pic>
        <p:nvPicPr>
          <p:cNvPr id="17410" name="Picture 2" descr="Идеи физминуток для уроков в начальной шко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3683025" cy="2357454"/>
          </a:xfrm>
          <a:prstGeom prst="rect">
            <a:avLst/>
          </a:prstGeom>
          <a:noFill/>
        </p:spPr>
      </p:pic>
      <p:pic>
        <p:nvPicPr>
          <p:cNvPr id="17411" name="Picture 3" descr="E:\img_20190118_221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2571768" cy="178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71538" y="142852"/>
          <a:ext cx="8072463" cy="334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1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1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занятия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занятия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14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Оздоровительный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бег</a:t>
                      </a:r>
                    </a:p>
                    <a:p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Поддержание высокого уровня физической работоспособности, функциональной активности систем дыхания, кровообращения 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энергообмена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свободное время,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1-2 раза в неделю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20-40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338" name="AutoShape 2" descr="Оздоровительный бег — ваше поступательное движение в сторону здоров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E:\beg-vsey-semiey-e145768919210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E:\44158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599" y="3929066"/>
            <a:ext cx="4393401" cy="2928934"/>
          </a:xfrm>
          <a:prstGeom prst="rect">
            <a:avLst/>
          </a:prstGeom>
          <a:noFill/>
        </p:spPr>
      </p:pic>
      <p:pic>
        <p:nvPicPr>
          <p:cNvPr id="14342" name="Picture 6" descr="E:\p56_dsc_085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1984"/>
            <a:ext cx="3448731" cy="2286016"/>
          </a:xfrm>
          <a:prstGeom prst="rect">
            <a:avLst/>
          </a:prstGeom>
          <a:noFill/>
        </p:spPr>
      </p:pic>
      <p:pic>
        <p:nvPicPr>
          <p:cNvPr id="14343" name="Picture 7" descr="E:\beg-v-shkole-normativy-sorevnovaniya-kak-ustro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14554"/>
            <a:ext cx="285752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авел\YandexDisk\Загрузки\08s58PICeZNfeVVd58PICic8r_PIC2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5556"/>
          <a:stretch>
            <a:fillRect/>
          </a:stretch>
        </p:blipFill>
        <p:spPr bwMode="auto">
          <a:xfrm>
            <a:off x="2571736" y="4159370"/>
            <a:ext cx="3141446" cy="26986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71539" y="142852"/>
          <a:ext cx="8072460" cy="23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0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0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Занятия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Цель занятия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Режим занятия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141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Прогулки на свежем воздухе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Восстановление работоспособности, предупреждение перенапряжения организма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</a:t>
                      </a:r>
                      <a:r>
                        <a:rPr lang="ru-RU" baseline="0" dirty="0" smtClean="0"/>
                        <a:t> после учебной деятельности, за 1,5 -2 часа до сна</a:t>
                      </a:r>
                    </a:p>
                    <a:p>
                      <a:r>
                        <a:rPr lang="ru-RU" baseline="0" dirty="0" smtClean="0"/>
                        <a:t>от 20-30 мин до 1,5-2 ч.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46" name="Picture 2" descr="C:\Users\Павел\YandexDisk\Загрузки\1344_large_1524126271.jpg"/>
          <p:cNvPicPr>
            <a:picLocks noChangeAspect="1" noChangeArrowheads="1"/>
          </p:cNvPicPr>
          <p:nvPr/>
        </p:nvPicPr>
        <p:blipFill>
          <a:blip r:embed="rId3" cstate="print"/>
          <a:srcRect l="24242" r="18939" b="500"/>
          <a:stretch>
            <a:fillRect/>
          </a:stretch>
        </p:blipFill>
        <p:spPr bwMode="auto">
          <a:xfrm>
            <a:off x="5286348" y="2214554"/>
            <a:ext cx="3857652" cy="3411867"/>
          </a:xfrm>
          <a:prstGeom prst="rect">
            <a:avLst/>
          </a:prstGeom>
          <a:noFill/>
        </p:spPr>
      </p:pic>
      <p:pic>
        <p:nvPicPr>
          <p:cNvPr id="6148" name="Picture 4" descr="C:\Users\Павел\YandexDisk\Загрузки\прогулка-дождя-11843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8"/>
            <a:ext cx="262055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00100" y="0"/>
          <a:ext cx="8143899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4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32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Цель 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Режим занятия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Активный отдых в выходные дни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Снятие умственного</a:t>
                      </a:r>
                      <a:r>
                        <a:rPr lang="ru-RU" baseline="0" dirty="0" smtClean="0"/>
                        <a:t> и физического утомления, повышения уровня работоспособности и активности основных психических процессов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выходные дни на открытом воздухе по 1,5 – 3 часа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171" name="Picture 3" descr="C:\Users\Павел\YandexDisk\Загрузки\DSC_3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2622063" cy="2071702"/>
          </a:xfrm>
          <a:prstGeom prst="rect">
            <a:avLst/>
          </a:prstGeom>
          <a:noFill/>
        </p:spPr>
      </p:pic>
      <p:pic>
        <p:nvPicPr>
          <p:cNvPr id="1026" name="Picture 2" descr="E:\engie-dienstleistungen-privat-eigenheimbesit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47998"/>
            <a:ext cx="5143503" cy="3429002"/>
          </a:xfrm>
          <a:prstGeom prst="rect">
            <a:avLst/>
          </a:prstGeom>
          <a:noFill/>
        </p:spPr>
      </p:pic>
      <p:pic>
        <p:nvPicPr>
          <p:cNvPr id="7172" name="Picture 4" descr="C:\Users\Павел\YandexDisk\Загрузки\pochemu-rastet-zhivot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396827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</TotalTime>
  <Words>330</Words>
  <Application>Microsoft Office PowerPoint</Application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Физическая культура в современном обществе </vt:lpstr>
      <vt:lpstr>1.      Урок физической культуры</vt:lpstr>
      <vt:lpstr>2.      Физкультурно-оздоровительная работа</vt:lpstr>
      <vt:lpstr>Слайд 4</vt:lpstr>
      <vt:lpstr>Слайд 5</vt:lpstr>
      <vt:lpstr>Слайд 6</vt:lpstr>
      <vt:lpstr>Слайд 7</vt:lpstr>
      <vt:lpstr>Слайд 8</vt:lpstr>
      <vt:lpstr>Слайд 9</vt:lpstr>
      <vt:lpstr>3.      Внеклассные формы организации занятий. </vt:lpstr>
      <vt:lpstr>Спортивное направление</vt:lpstr>
      <vt:lpstr>Слайд 12</vt:lpstr>
      <vt:lpstr>Виды физической подготовки</vt:lpstr>
      <vt:lpstr>Виды физической подготовки</vt:lpstr>
      <vt:lpstr>Виды физической подготовки</vt:lpstr>
      <vt:lpstr>Виды физической подготовки</vt:lpstr>
      <vt:lpstr>Виды физической подготовки</vt:lpstr>
      <vt:lpstr>Прикладное направление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 физического воспитания </dc:title>
  <dc:creator>Павел</dc:creator>
  <cp:lastModifiedBy>Учитель</cp:lastModifiedBy>
  <cp:revision>35</cp:revision>
  <dcterms:created xsi:type="dcterms:W3CDTF">2020-12-03T18:17:36Z</dcterms:created>
  <dcterms:modified xsi:type="dcterms:W3CDTF">2023-01-30T09:07:30Z</dcterms:modified>
</cp:coreProperties>
</file>