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10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75724"/>
            <a:ext cx="8136904" cy="924475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5010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«Школа № 88 города Донецка»</a:t>
            </a:r>
            <a:endParaRPr lang="ru-RU" sz="2400" b="1" dirty="0">
              <a:solidFill>
                <a:srgbClr val="5010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«Формирование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компетенций педагогов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 повышения качества 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в условиях внедрения ГОС»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работы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2016-2017 учебном году</a:t>
            </a:r>
          </a:p>
          <a:p>
            <a:r>
              <a:rPr lang="ru-RU" dirty="0" smtClean="0"/>
              <a:t>Конкурсы профессионального мастерства – 36 педагогов (</a:t>
            </a:r>
            <a:r>
              <a:rPr lang="ru-RU" smtClean="0"/>
              <a:t>82 работы)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95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739022" cy="924475"/>
          </a:xfrm>
        </p:spPr>
        <p:txBody>
          <a:bodyPr/>
          <a:lstStyle/>
          <a:p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Составляющие качества образования</a:t>
            </a:r>
            <a:endParaRPr lang="ru-R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20888"/>
            <a:ext cx="7811029" cy="4051437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 по образовательным областям;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ачество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сфорсированности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 школьников (умение работать с учебником, тексом, составить план, умение анализировать, делать выводы);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ачество воспитанности школьников (отслеживается по отдельным методикам);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ачество развития личности школьника (эмоциональность, воля, познавательный интерес, мотивация);</a:t>
            </a:r>
          </a:p>
          <a:p>
            <a:pPr>
              <a:buFontTx/>
              <a:buChar char="-"/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ачество социальной адаптации (способность найти свою «</a:t>
            </a:r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нищу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в обществе).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9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44824"/>
            <a:ext cx="68407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зажечь в детях жажду познания, поэтому каждому педагогу необходимо развивать креативность, являющуюся главным показателем его профессиональной компетентности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28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О. Сухомлинский</a:t>
            </a:r>
            <a:endParaRPr lang="ru-RU" sz="28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Desktop\78638117_1245574428_jacko_op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6533"/>
            <a:ext cx="1835696" cy="188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94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Фото12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08720"/>
            <a:ext cx="4601095" cy="3449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User\Desktop\letnyay_fantasi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4572000" cy="341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User\Desktop\99938b4215992cefb697b3e79dbfdc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2492896"/>
            <a:ext cx="4572000" cy="341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User\Desktop\creativity-togeth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7945545" cy="602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98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</a:t>
            </a:r>
            <a:endParaRPr lang="ru-RU" sz="44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5"/>
            <a:ext cx="7162955" cy="437401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организационной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информационной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научно-методической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экспертно-аналитической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4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консультативной </a:t>
            </a:r>
            <a:r>
              <a:rPr 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8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920880" cy="924475"/>
          </a:xfrm>
        </p:spPr>
        <p:txBody>
          <a:bodyPr/>
          <a:lstStyle/>
          <a:p>
            <a:r>
              <a:rPr lang="ru-RU" sz="40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 работы</a:t>
            </a:r>
            <a:endParaRPr lang="ru-RU" sz="40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522995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стандартов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воплощению  идеи гармоничного сочетания интересов личности, общества, государства,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практику продуктивных методик, форм обучения и воспитания,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деятельности, 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 творчества,  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здорового образа жизни учащейся молодежи; 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психолого-педагогических предпосылок личностно-ориентированной системы обучения и воспитания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0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125113" cy="924475"/>
          </a:xfrm>
        </p:spPr>
        <p:txBody>
          <a:bodyPr/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условия</a:t>
            </a:r>
            <a:endParaRPr lang="ru-RU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68760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информационно-методического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про­странства;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поддержки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обеспечение условий для подготовки конкурентоспособных педагогических 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Изучение, обобщение 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пропаганду ППО;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педагогов к инновационной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 мониторинга качества 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сотрудничества;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  <a:endParaRPr lang="ru-RU" sz="40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07361"/>
            <a:ext cx="7920879" cy="4051437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Групповые: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методические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объединения учителей-предметников, Школа молодого учителя, инструктивно-методические совещания, творческие группы.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Коллективные: семинары, круглые столы, декады открытых уроков, мастер-классы, творческие отчеты, педагогические чтения.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Индивидуальные: самообразование, собеседование, методические консультации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20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методического уровня</a:t>
            </a:r>
            <a:endParaRPr lang="ru-R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конференциях, семинарах, </a:t>
            </a:r>
            <a:r>
              <a:rPr lang="ru-RU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вебинарах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прогресс-площадках, тренингах, виртуальных выставках, методических фестивалях, круглых столах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педагогического мастерства, распространение ППО  (через сайты, периодические издания)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методических копилок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уроки, внеклассные мероприятия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екции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доклады, сообщения, дискуссии по методикам обучения и воспитания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75724"/>
            <a:ext cx="7920880" cy="924475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молодыми учителями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Заседания Школы молодого учителя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Индивидуальные консультации</a:t>
            </a:r>
          </a:p>
          <a:p>
            <a:r>
              <a:rPr lang="ru-RU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конкурсах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734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136</TotalTime>
  <Words>325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Winter</vt:lpstr>
      <vt:lpstr>Муниципальное общеобразовательное учреждение «Школа № 88 города Донецка»</vt:lpstr>
      <vt:lpstr>Презентация PowerPoint</vt:lpstr>
      <vt:lpstr>Презентация PowerPoint</vt:lpstr>
      <vt:lpstr>Основные задачи</vt:lpstr>
      <vt:lpstr>Приоритетные направления работы</vt:lpstr>
      <vt:lpstr>Необходимые условия</vt:lpstr>
      <vt:lpstr>Формы работы</vt:lpstr>
      <vt:lpstr>Повышение методического уровня</vt:lpstr>
      <vt:lpstr>Работа с молодыми учителями</vt:lpstr>
      <vt:lpstr>Результаты работы</vt:lpstr>
      <vt:lpstr>Составляющие качества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«Школа № 88 города Донецка»</dc:title>
  <dc:creator>User</dc:creator>
  <cp:lastModifiedBy>User</cp:lastModifiedBy>
  <cp:revision>11</cp:revision>
  <dcterms:created xsi:type="dcterms:W3CDTF">2017-01-12T14:57:46Z</dcterms:created>
  <dcterms:modified xsi:type="dcterms:W3CDTF">2017-01-12T17:30:53Z</dcterms:modified>
</cp:coreProperties>
</file>