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3955B5-51F4-47C9-A446-A97D26A556C4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E3D811-649A-402F-97F3-B5575A2BE0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effectLst/>
                <a:latin typeface="Arial" pitchFamily="34" charset="0"/>
                <a:cs typeface="Arial" pitchFamily="34" charset="0"/>
              </a:rPr>
              <a:t>Формы с</a:t>
            </a:r>
            <a:r>
              <a:rPr lang="ru-RU" sz="4800" dirty="0" smtClean="0">
                <a:effectLst/>
                <a:latin typeface="Arial" pitchFamily="34" charset="0"/>
                <a:cs typeface="Arial" pitchFamily="34" charset="0"/>
              </a:rPr>
              <a:t>обственности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Понятие собственности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Собственность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основа социально-экономических отношений</a:t>
            </a:r>
            <a:b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Формы собственности</a:t>
            </a:r>
            <a:b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Собственность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 – система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экономических и правовых отношений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между людьми по поводу владения, распоряжения управления использования и присвоения жизненных благ, обусловленных каким – либо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имуществом.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Отношения </a:t>
            </a: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собственности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это постоянно (систематически) повторяющиеся, воспроизводимые между людьми отношения, неразрывно  связанные  с имущественными правами владения, распоряжения, управления использования и присвоения средств производства и результатов их использования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8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Конституция РФ и Гражданский кодекс РФ признают и гарантируют любые формы собственности, при этом нормативно установлены три формы</a:t>
            </a:r>
            <a:r>
              <a:rPr lang="ru-RU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государственная (федеральная и субъектов РФ);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муниципальная (местные органы управления); 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частная собственность.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98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Гражданский кодекс РФ выделяет следующие виды объектов собственности (собственность</a:t>
            </a:r>
            <a:r>
              <a:rPr lang="ru-RU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marL="0" indent="0">
              <a:buNone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интеллектуальную собственность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;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движимое имущество (например, ценные бумаги, ассигнации, деньги, драгоценные металлы);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недвижимое имущество (например, земля, промышленные и жилые здания).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3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Частная форма </a:t>
            </a:r>
            <a:r>
              <a:rPr lang="ru-RU" sz="3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собственности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-собственность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частных лиц: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граждан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- физических лиц и организаций - юридических лиц, осуществляющих обособленную от государства деятельность в собственных целях и интересах.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78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Для решения </a:t>
            </a:r>
            <a:r>
              <a:rPr lang="ru-RU" sz="3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проблем, непосильных индивидуальному </a:t>
            </a:r>
            <a:r>
              <a:rPr lang="ru-RU" sz="3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предпринимательству, </a:t>
            </a:r>
            <a:r>
              <a:rPr lang="ru-RU" sz="3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формируется долевая </a:t>
            </a:r>
            <a:r>
              <a:rPr lang="ru-RU" sz="3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собственность</a:t>
            </a:r>
            <a:r>
              <a:rPr lang="ru-RU" sz="3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 для которой характерны</a:t>
            </a:r>
            <a:r>
              <a:rPr lang="ru-RU" sz="3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sz="33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300" dirty="0">
                <a:latin typeface="Arial" pitchFamily="34" charset="0"/>
                <a:cs typeface="Arial" pitchFamily="34" charset="0"/>
              </a:rPr>
              <a:t>объединение частных вкладов;</a:t>
            </a:r>
          </a:p>
          <a:p>
            <a:pPr lvl="0"/>
            <a:r>
              <a:rPr lang="ru-RU" sz="3300" dirty="0">
                <a:latin typeface="Arial" pitchFamily="34" charset="0"/>
                <a:cs typeface="Arial" pitchFamily="34" charset="0"/>
              </a:rPr>
              <a:t>использование в общих интересах владельцев (пайщиков) под единым контролем и управлением;</a:t>
            </a:r>
          </a:p>
          <a:p>
            <a:pPr lvl="0"/>
            <a:r>
              <a:rPr lang="ru-RU" sz="3300" dirty="0">
                <a:latin typeface="Arial" pitchFamily="34" charset="0"/>
                <a:cs typeface="Arial" pitchFamily="34" charset="0"/>
              </a:rPr>
              <a:t>распределение конечных результатов между участниками коллективного хозяйства с учетом собственности каждого из 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6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 России Гражданским кодексом РФ определены следующие формы долевой собственности</a:t>
            </a:r>
            <a:r>
              <a:rPr lang="ru-RU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хозяйственные товарищества (полное товарищество, товарищество на вере);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хозяйственные общества (ООО,ОДО, АО, дочерние и зависимые общества);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производственные кооперативы;</a:t>
            </a:r>
          </a:p>
          <a:p>
            <a:pPr lvl="0"/>
            <a:r>
              <a:rPr lang="ru-RU" sz="3200" dirty="0">
                <a:latin typeface="Arial" pitchFamily="34" charset="0"/>
                <a:cs typeface="Arial" pitchFamily="34" charset="0"/>
              </a:rPr>
              <a:t>некоммерческие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9156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Важная роль в экономике принадлежит </a:t>
            </a:r>
            <a:r>
              <a:rPr lang="ru-RU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совместной собственности</a:t>
            </a: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имеющей следующие черты</a:t>
            </a:r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все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объединенные в коллектив люди относятся к средствам производства и другим факторам как к совместно и нераздельно им принадлежащим;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не определяются и не выделяются доли имущества отдельных лиц;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общий доход от хозяйственного использования совместной собственности распределяется согласно установленному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11924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 государственной собственности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абсолютные права находятся у государства. Государственное имущество не делится на доли и не выделяется отдельными участниками экономического процесса.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принципам формирования и механизмам функционирования с ней схожа </a:t>
            </a:r>
            <a:r>
              <a:rPr lang="ru-RU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муниципальная собственность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которая также имеет свои денежные и материальные источники, как и государственная,  не делится на доли, не может быть выделена отдельными участниками экономического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817296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359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 2</vt:lpstr>
      <vt:lpstr>Аспект</vt:lpstr>
      <vt:lpstr> Формы собственности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Собственность</dc:title>
  <dc:creator>НАСТЯ</dc:creator>
  <cp:lastModifiedBy>Сергей Шаралапов</cp:lastModifiedBy>
  <cp:revision>4</cp:revision>
  <dcterms:created xsi:type="dcterms:W3CDTF">2017-10-27T17:53:55Z</dcterms:created>
  <dcterms:modified xsi:type="dcterms:W3CDTF">2019-12-06T06:02:27Z</dcterms:modified>
</cp:coreProperties>
</file>