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9" r:id="rId3"/>
    <p:sldId id="280" r:id="rId4"/>
    <p:sldId id="281" r:id="rId5"/>
    <p:sldId id="268" r:id="rId6"/>
    <p:sldId id="269" r:id="rId7"/>
    <p:sldId id="314" r:id="rId8"/>
    <p:sldId id="270" r:id="rId9"/>
    <p:sldId id="261" r:id="rId10"/>
    <p:sldId id="271" r:id="rId11"/>
    <p:sldId id="272" r:id="rId12"/>
    <p:sldId id="262" r:id="rId13"/>
    <p:sldId id="273" r:id="rId14"/>
    <p:sldId id="274" r:id="rId15"/>
    <p:sldId id="310" r:id="rId16"/>
    <p:sldId id="311" r:id="rId17"/>
    <p:sldId id="312" r:id="rId18"/>
    <p:sldId id="313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D636"/>
    <a:srgbClr val="59B36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316" autoAdjust="0"/>
  </p:normalViewPr>
  <p:slideViewPr>
    <p:cSldViewPr>
      <p:cViewPr>
        <p:scale>
          <a:sx n="75" d="100"/>
          <a:sy n="75" d="100"/>
        </p:scale>
        <p:origin x="-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69072-CED7-4FEF-A98C-D21E77592EDB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426FF-D7BC-488A-9306-064191E86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2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888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872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83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01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461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554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307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69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14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058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495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5AB3-7C9B-43C3-BA19-A4E1E2B60E6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8CF8-C875-4764-9603-A86D95DCD9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40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Phrasal verbs</a:t>
            </a:r>
            <a:endParaRPr lang="ru-RU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Фразовые глаголы 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503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26469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 like the melody but can`t make _____ the words. Whose song is it?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2. He said something angrily and made _____. We`ve never seen him again.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3. I don`t like it when young girls make _____ heavily. It makes them look vulgar.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4. It`s easy to quarrel with a friend but difficult to make _____ your quarrel.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5. Every evening I make _____ a new story and tell it to my little boy when he goes to bed.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6. I can`t make her ____. She is a mystery to me.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60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  The thief stole the wallet and made _____ with it.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8.   It took two hours every morning to make ____ the actor.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9.  Have you made it _____ with your brother yet?</a:t>
            </a:r>
          </a:p>
          <a:p>
            <a:pPr marL="514350" indent="-514350">
              <a:buAutoNum type="arabicPeriod" startAt="10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I don`t quite understand it now but if you give me time, I`m sure I`ll make it______.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11.  Don`t let him make ______ with our money.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12. - Where did you hear this story?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- Nowhere, I made it _____ myself.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8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96686"/>
            <a:ext cx="8229600" cy="5252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5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пойти в кого-либо, быть похожим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записывать; разбирать;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снимать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(с полки)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забирать 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брать свои слова обратно;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возвращать                                                 о                  взлетать (самолет); снимать (одежду)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ушивать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пригласить за свой счет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принимать должность от другого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приступить; взяться                 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647" y="2370639"/>
            <a:ext cx="2066528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take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6519" y="585292"/>
            <a:ext cx="2016224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down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7889" y="1289312"/>
            <a:ext cx="1825352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away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5346" y="128092"/>
            <a:ext cx="1872207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after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97122" y="2442162"/>
            <a:ext cx="1909528" cy="8428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back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7304" y="3429000"/>
            <a:ext cx="1857895" cy="8219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off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6968" y="4365104"/>
            <a:ext cx="1547193" cy="800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out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5346" y="5805264"/>
            <a:ext cx="1579548" cy="7903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up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65149" y="5166444"/>
            <a:ext cx="1656184" cy="7938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over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45507" y="4020214"/>
            <a:ext cx="1758281" cy="6897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in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57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1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35280" cy="61206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am a new teacher, Mel Williams. Please take _____  my name.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2. Books borrowed from the library should  be taken______ on time.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3. Please take ______ your coat and hat and make yourself comfortable.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4. I`m not sure she will be able to take _____ all the details correctly.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5. This bus will take you _____ to the city.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6. Please take the curtains ______ and wash them.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2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 Here is a small hole in the sleeve of the new sweater. I think I`ll take the sweater ______ to the shop.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8.  Can you feel the plane taking _____ now?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9.  Jason carefully took the old photos ______ the wall and put them in the box.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10. What`s your new telephone number? I`d like to take it ______.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11. He is a wonderful lecture. I take ______ every word he says.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12. I borrowed this magazine from Anna. Will you take it ______ for me, please?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1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o give, to look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500042"/>
            <a:ext cx="8572560" cy="60007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Look _____ the picture. What`s in it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3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The best way to find out what a word means is to look it ____ in a dictionary. </a:t>
            </a:r>
            <a:endParaRPr lang="en-US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I know that there`s very little hope left but we won`t give _____.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.Mary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and I are looking _____a new house for our family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. 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In hospital I was very well looked 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______.</a:t>
            </a:r>
            <a:endParaRPr lang="en-US" sz="3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People believe that this unusual man gave ______ all his money to the poor and buried himself in a far-away village.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</a:rPr>
              <a:t>.I`m 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</a:rPr>
              <a:t>sorry John has given ____ music, he has a talent for playing the piano. </a:t>
            </a: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05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8914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 are you doing with my diary? Give it ________ immediately.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Looking _______ the newspaper I saw my friend`s name in one of the article.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10.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Don`t worry, I`ll look ____your pets while you are away.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11.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When she grew up, Kate gave ______ all her children`s books and toys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12.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Mike, you are the pupil on duty today, aren`t you? Will you help me to give ______ these books, please?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child is still very young and must be looked 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26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 make, to take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 like the melody but can`t make _____ the words. Whose song is it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Every evening I make _____ a new story and tell it to my little boy when he goes to bed.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3. 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thief stole the wallet and made _____ with it.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Books borrowed from the library should  be taken______ on time.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5.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Please take ______ your coat and hat and make yourself comfortable.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- Where did you hear this story?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      - Nowhere, I made it _____ myself.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7. 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Can you feel the plane taking _____ now?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77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8. I am a new teacher, Mel Williams. Please take _____  my name.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Please take the curtains ______ and wash them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10.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He said something angrily and made _____. We`ve never seen him again.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11.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 don`t like it when young girls make _____ heavily. It makes them look vulgar.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12.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Here is a small hole in the sleeve of the new sweater. I think I`ll take the sweater ______ to the shop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What`s your new telephone number? I`d like to take it ______.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11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5395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02758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TEST (take, look, give, make)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Nick was carefully ________    down what the teacher was saying.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2. I`d like a pizza, please. To eat here or to______ away?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3. Who is going to ________   after your pet when you are away?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4. The shoes I bought are too small. Should I _________    them back to the shop?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5. I have no time to read the newspaper, but I`d like to________    it through.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6. I won`t _________      off my jacket. I am not staying here.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17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-675456"/>
            <a:ext cx="8229600" cy="4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</a:t>
            </a:r>
            <a:r>
              <a:rPr lang="ru-RU" b="1" dirty="0" smtClean="0"/>
              <a:t>раздавать, отдавать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(бесплатно, по низкой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цене)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распространять,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заканчиваться (о силах,                                                               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терпении, запасах)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возвращать, отдавать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уступать, сдаваться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отказываться, бросать,</a:t>
            </a:r>
          </a:p>
          <a:p>
            <a:pPr marL="0" indent="0">
              <a:buNone/>
            </a:pPr>
            <a:r>
              <a:rPr lang="en-US" b="1" dirty="0" smtClean="0"/>
              <a:t>                                     </a:t>
            </a:r>
            <a:r>
              <a:rPr lang="ru-RU" b="1" dirty="0" smtClean="0"/>
              <a:t>        сдаваться (полиции)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154" y="1916832"/>
            <a:ext cx="1709606" cy="10584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give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63688" y="375112"/>
            <a:ext cx="2091337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away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33610" y="1897630"/>
            <a:ext cx="2188154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ut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62650" y="3310384"/>
            <a:ext cx="2138536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back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51101" y="4224784"/>
            <a:ext cx="2260848" cy="103028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in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63688" y="5255073"/>
            <a:ext cx="1994520" cy="1080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up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5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39553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7. Is it a true story or have you  ________ it up?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8. Unfortunately he didn`t ________ after his father. He is a lazybones.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9. I know the task is difficult but don`t ________ up.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10. They had a quarrel but a minute later they _______ up.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11. He ______ away all his money to poor people.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12. I`m sorry I was rude, I ______ back everything I said.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10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2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1. What are you doing with my diary? Give it ________ immediately.</a:t>
            </a:r>
          </a:p>
          <a:p>
            <a:pPr marL="0" indent="0">
              <a:buNone/>
            </a:pPr>
            <a:r>
              <a:rPr lang="en-US" b="1" dirty="0" smtClean="0"/>
              <a:t>2. I know that there`s very little hope left but we won`t give _____.</a:t>
            </a:r>
          </a:p>
          <a:p>
            <a:pPr marL="0" indent="0">
              <a:buNone/>
            </a:pPr>
            <a:r>
              <a:rPr lang="en-US" b="1" dirty="0" smtClean="0"/>
              <a:t>3. When she grew up, Kate gave ______ all her children`s books and toys.</a:t>
            </a:r>
          </a:p>
          <a:p>
            <a:pPr marL="0" indent="0">
              <a:buNone/>
            </a:pPr>
            <a:r>
              <a:rPr lang="en-US" b="1" dirty="0" smtClean="0"/>
              <a:t>4. When can you give _____ the money that you owe?</a:t>
            </a:r>
          </a:p>
          <a:p>
            <a:pPr marL="0" indent="0">
              <a:buNone/>
            </a:pPr>
            <a:r>
              <a:rPr lang="en-US" b="1" dirty="0" smtClean="0"/>
              <a:t>5. I gave _____ trying to understand John`s new ideas.</a:t>
            </a:r>
          </a:p>
          <a:p>
            <a:pPr marL="0" indent="0">
              <a:buNone/>
            </a:pPr>
            <a:r>
              <a:rPr lang="en-US" b="1" dirty="0" smtClean="0"/>
              <a:t>6. Mike, you are the pupil on duty today, aren`t you? Will you help me to give ______ these books, please?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64053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891480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78768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7. Well, don`t get up, children, wait till I give ______ your notebook.</a:t>
            </a:r>
          </a:p>
          <a:p>
            <a:pPr marL="0" indent="0">
              <a:buNone/>
            </a:pPr>
            <a:r>
              <a:rPr lang="en-US" b="1" dirty="0" smtClean="0"/>
              <a:t>8. People believe that this unusual man gave ______ all his money to the poor and buried himself in a far-away village.</a:t>
            </a:r>
          </a:p>
          <a:p>
            <a:pPr marL="0" indent="0">
              <a:buNone/>
            </a:pPr>
            <a:r>
              <a:rPr lang="en-US" b="1" dirty="0" smtClean="0"/>
              <a:t>9. Any plants that were left I gave ______ to my neighbors.</a:t>
            </a:r>
          </a:p>
          <a:p>
            <a:pPr marL="0" indent="0">
              <a:buNone/>
            </a:pPr>
            <a:r>
              <a:rPr lang="en-US" b="1" dirty="0" smtClean="0"/>
              <a:t>10. This is my letter. Give it _____ please.</a:t>
            </a:r>
          </a:p>
          <a:p>
            <a:pPr marL="0" indent="0">
              <a:buNone/>
            </a:pPr>
            <a:r>
              <a:rPr lang="en-US" b="1" dirty="0" smtClean="0"/>
              <a:t>11. In a few years I`m planning to give my collection of stamps_______.</a:t>
            </a:r>
          </a:p>
          <a:p>
            <a:pPr marL="0" indent="0">
              <a:buNone/>
            </a:pPr>
            <a:r>
              <a:rPr lang="en-US" b="1" dirty="0" smtClean="0"/>
              <a:t>12.I`m sorry John has given ____ music, he has a talent for playing the piano.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864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95536" y="-1899592"/>
            <a:ext cx="8229600" cy="8780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ru-RU" dirty="0" smtClean="0"/>
              <a:t>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заботиться, ухаживать,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присматривать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смотреть на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ожидать с нетерпением </a:t>
            </a:r>
          </a:p>
          <a:p>
            <a:pPr marL="0" indent="0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смотреть с высока,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презирать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остерегаться; высматривать искать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(в словаре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;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посмотреть(вверх)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искать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просматривать; бегло прочитать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8616" y="2636912"/>
            <a:ext cx="199452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look</a:t>
            </a:r>
            <a:endParaRPr lang="ru-RU" sz="4400" dirty="0"/>
          </a:p>
        </p:txBody>
      </p:sp>
      <p:sp>
        <p:nvSpPr>
          <p:cNvPr id="5" name="Овал 4"/>
          <p:cNvSpPr/>
          <p:nvPr/>
        </p:nvSpPr>
        <p:spPr>
          <a:xfrm>
            <a:off x="467544" y="260648"/>
            <a:ext cx="1563666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 smtClean="0"/>
              <a:t>after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3571868" y="1071546"/>
            <a:ext cx="1612776" cy="6772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at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358616" y="3602563"/>
            <a:ext cx="2100027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</a:t>
            </a:r>
            <a:r>
              <a:rPr lang="en-US" sz="2800" dirty="0" smtClean="0"/>
              <a:t>ut (for)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285720" y="1428736"/>
            <a:ext cx="2709958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</a:t>
            </a:r>
            <a:r>
              <a:rPr lang="en-US" sz="2800" dirty="0" smtClean="0"/>
              <a:t>orward to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0" y="4572008"/>
            <a:ext cx="1753344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up</a:t>
            </a: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67545" y="5733256"/>
            <a:ext cx="2050966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through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2571736" y="2714620"/>
            <a:ext cx="2113357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r>
              <a:rPr lang="en-US" sz="2800" dirty="0" smtClean="0"/>
              <a:t>own on </a:t>
            </a:r>
            <a:endParaRPr lang="ru-RU" sz="2800" dirty="0"/>
          </a:p>
        </p:txBody>
      </p:sp>
      <p:sp>
        <p:nvSpPr>
          <p:cNvPr id="12" name="Овал 11"/>
          <p:cNvSpPr/>
          <p:nvPr/>
        </p:nvSpPr>
        <p:spPr>
          <a:xfrm>
            <a:off x="4716016" y="5155185"/>
            <a:ext cx="1442897" cy="71282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135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39553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01156" cy="61261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/>
              <a:t>Look _____ the picture. What`s in it?</a:t>
            </a:r>
          </a:p>
          <a:p>
            <a:pPr marL="0" indent="0">
              <a:buNone/>
            </a:pPr>
            <a:r>
              <a:rPr lang="en-US" sz="3600" b="1" dirty="0" smtClean="0"/>
              <a:t>2. The child is still very young and must be looked ____.</a:t>
            </a:r>
          </a:p>
          <a:p>
            <a:pPr marL="0" indent="0">
              <a:buNone/>
            </a:pPr>
            <a:r>
              <a:rPr lang="en-US" sz="3600" b="1" dirty="0" smtClean="0"/>
              <a:t>3. The best way to find out what a word means is to look it ____ in a dictionary. </a:t>
            </a:r>
          </a:p>
          <a:p>
            <a:pPr marL="0" indent="0">
              <a:buNone/>
            </a:pPr>
            <a:r>
              <a:rPr lang="en-US" sz="3600" b="1" dirty="0" smtClean="0"/>
              <a:t>4. Don`t worry, I`ll look ____your pets while you are away.</a:t>
            </a:r>
          </a:p>
          <a:p>
            <a:pPr marL="0" indent="0">
              <a:buNone/>
            </a:pPr>
            <a:r>
              <a:rPr lang="en-US" sz="3600" b="1" dirty="0" smtClean="0"/>
              <a:t>5. My cousin is really arrogant. I hate the way he looks____ everyone.</a:t>
            </a:r>
          </a:p>
          <a:p>
            <a:pPr marL="0" indent="0">
              <a:buNone/>
            </a:pPr>
            <a:r>
              <a:rPr lang="en-US" sz="3600" b="1" dirty="0" smtClean="0"/>
              <a:t>6.Mary and I are looking _____a new house for our family.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02908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/>
              <a:t>Look _____ the picture. What`s in it?</a:t>
            </a:r>
          </a:p>
          <a:p>
            <a:pPr marL="0" indent="0">
              <a:buNone/>
            </a:pPr>
            <a:r>
              <a:rPr lang="en-US" sz="3600" b="1" dirty="0"/>
              <a:t>2. The child is still very young and must be looked ____.</a:t>
            </a:r>
          </a:p>
          <a:p>
            <a:pPr marL="0" indent="0">
              <a:buNone/>
            </a:pPr>
            <a:r>
              <a:rPr lang="en-US" sz="3600" b="1" dirty="0"/>
              <a:t>3. The best way to find out what a word means is to look it ____ in a dictionary. </a:t>
            </a:r>
          </a:p>
          <a:p>
            <a:pPr marL="0" indent="0">
              <a:buNone/>
            </a:pPr>
            <a:r>
              <a:rPr lang="en-US" sz="3600" b="1" dirty="0"/>
              <a:t>4. Don`t worry, I`ll look ____your pets while you are away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 marL="0" indent="0">
              <a:buNone/>
            </a:pPr>
            <a:r>
              <a:rPr lang="ru-RU" sz="3600" b="1" dirty="0" smtClean="0"/>
              <a:t>5</a:t>
            </a:r>
            <a:r>
              <a:rPr lang="en-US" sz="3600" b="1" dirty="0" smtClean="0"/>
              <a:t>.Mary </a:t>
            </a:r>
            <a:r>
              <a:rPr lang="en-US" sz="3600" b="1" dirty="0"/>
              <a:t>and I are looking _____a new house for our family.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69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19472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126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7.  Don`t tell me that the show has been cancelled. I was really looking ______ it.</a:t>
            </a:r>
          </a:p>
          <a:p>
            <a:pPr marL="0" indent="0">
              <a:buNone/>
            </a:pPr>
            <a:r>
              <a:rPr lang="en-US" sz="3600" b="1" dirty="0" smtClean="0"/>
              <a:t>8.  In hospital I was very well looked ______.</a:t>
            </a:r>
          </a:p>
          <a:p>
            <a:pPr marL="0" indent="0">
              <a:buNone/>
            </a:pPr>
            <a:r>
              <a:rPr lang="en-US" sz="3600" b="1" dirty="0" smtClean="0"/>
              <a:t>9.  Look _____ me! I am wearing my new dress.</a:t>
            </a:r>
          </a:p>
          <a:p>
            <a:pPr marL="0" indent="0">
              <a:buNone/>
            </a:pPr>
            <a:r>
              <a:rPr lang="en-US" sz="3600" b="1" dirty="0" smtClean="0"/>
              <a:t>10. When you travel abroad, you should look _______ pickpockets.</a:t>
            </a:r>
          </a:p>
          <a:p>
            <a:pPr marL="0" indent="0">
              <a:buNone/>
            </a:pPr>
            <a:r>
              <a:rPr lang="en-US" sz="3600" b="1" dirty="0" smtClean="0"/>
              <a:t>11. I looked this information _____ in a number of books.</a:t>
            </a:r>
          </a:p>
          <a:p>
            <a:pPr marL="0" indent="0">
              <a:buNone/>
            </a:pPr>
            <a:r>
              <a:rPr lang="en-US" sz="3600" b="1" dirty="0" smtClean="0"/>
              <a:t>12. Looking _______ the newspaper I saw my friend`s name in one of the article.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42245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                          </a:t>
            </a:r>
            <a:r>
              <a:rPr lang="ru-RU" dirty="0" smtClean="0">
                <a:solidFill>
                  <a:srgbClr val="002060"/>
                </a:solidFill>
              </a:rPr>
              <a:t>убежать, скрыться, удрать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разобраться, понять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заполнять (документ),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выписывать (чек, счет)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сочинять, придумывать;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краситься; гримировать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мириться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7428" y="2348350"/>
            <a:ext cx="2088232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make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71401" y="476673"/>
            <a:ext cx="1435918" cy="8640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off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flipH="1">
            <a:off x="2126319" y="3738555"/>
            <a:ext cx="171105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up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1559" y="5229200"/>
            <a:ext cx="2370286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 with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89360" y="1556791"/>
            <a:ext cx="1711052" cy="8640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out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70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1666</Words>
  <Application>Microsoft Office PowerPoint</Application>
  <PresentationFormat>Экран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Phrasal verbs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to give, to look</vt:lpstr>
      <vt:lpstr>Слайд 16</vt:lpstr>
      <vt:lpstr>to make, to take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</dc:title>
  <dc:creator>Ирина</dc:creator>
  <cp:lastModifiedBy>user</cp:lastModifiedBy>
  <cp:revision>188</cp:revision>
  <dcterms:created xsi:type="dcterms:W3CDTF">2011-11-20T16:40:34Z</dcterms:created>
  <dcterms:modified xsi:type="dcterms:W3CDTF">2016-05-31T04:38:18Z</dcterms:modified>
</cp:coreProperties>
</file>