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0" r:id="rId6"/>
    <p:sldId id="267" r:id="rId7"/>
    <p:sldId id="266" r:id="rId8"/>
    <p:sldId id="265" r:id="rId9"/>
    <p:sldId id="264" r:id="rId10"/>
    <p:sldId id="259" r:id="rId11"/>
    <p:sldId id="270" r:id="rId12"/>
    <p:sldId id="269" r:id="rId13"/>
    <p:sldId id="268" r:id="rId14"/>
    <p:sldId id="272" r:id="rId15"/>
    <p:sldId id="275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6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3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2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5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0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C4BD-1577-45F3-9EC1-9C766135FAB4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6C86-5AE6-44B0-B933-861BF1A77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71"/>
            <a:ext cx="1229503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3054" y="502276"/>
            <a:ext cx="5640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внешкольной работы «Юность»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г.Комсомольск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-на-Амуре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2020г.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223" y="5349875"/>
            <a:ext cx="520306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Автор: Анисимова Вера Константиновна,</a:t>
            </a:r>
          </a:p>
          <a:p>
            <a:pPr lvl="0">
              <a:lnSpc>
                <a:spcPts val="2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0473" y="2348677"/>
            <a:ext cx="7044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 smtClean="0">
                <a:solidFill>
                  <a:srgbClr val="ED7D31">
                    <a:lumMod val="75000"/>
                  </a:srgbClr>
                </a:solidFill>
              </a:rPr>
              <a:t>       </a:t>
            </a:r>
            <a:r>
              <a:rPr lang="ru-RU" sz="6000" b="1" dirty="0" smtClean="0">
                <a:solidFill>
                  <a:srgbClr val="C00000"/>
                </a:solidFill>
              </a:rPr>
              <a:t>Презентация</a:t>
            </a:r>
            <a:r>
              <a:rPr lang="ru-RU" sz="6000" b="1" dirty="0">
                <a:solidFill>
                  <a:srgbClr val="C00000"/>
                </a:solidFill>
              </a:rPr>
              <a:t/>
            </a:r>
            <a:br>
              <a:rPr lang="ru-RU" sz="6000" b="1" dirty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      </a:t>
            </a:r>
            <a:r>
              <a:rPr lang="ru-RU" sz="6000" b="1" dirty="0" smtClean="0">
                <a:solidFill>
                  <a:srgbClr val="C00000"/>
                </a:solidFill>
              </a:rPr>
              <a:t>«</a:t>
            </a:r>
            <a:r>
              <a:rPr lang="en-US" sz="6000" b="1" dirty="0" smtClean="0">
                <a:solidFill>
                  <a:srgbClr val="C00000"/>
                </a:solidFill>
              </a:rPr>
              <a:t>Fruit, berries</a:t>
            </a:r>
            <a:r>
              <a:rPr lang="ru-RU" sz="6000" b="1" dirty="0" smtClean="0">
                <a:solidFill>
                  <a:srgbClr val="C00000"/>
                </a:solidFill>
              </a:rPr>
              <a:t>»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92" y="449686"/>
            <a:ext cx="5280338" cy="4482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963" y="5370490"/>
            <a:ext cx="459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</a:t>
            </a:r>
            <a:r>
              <a:rPr lang="en-US" sz="5400" b="1" dirty="0" smtClean="0">
                <a:solidFill>
                  <a:srgbClr val="002060"/>
                </a:solidFill>
              </a:rPr>
              <a:t>a pineapple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6" y="368057"/>
            <a:ext cx="6233374" cy="4628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9420" y="5203065"/>
            <a:ext cx="413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       grapes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17" y="295142"/>
            <a:ext cx="4919730" cy="4740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721" y="5331854"/>
            <a:ext cx="491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</a:t>
            </a:r>
            <a:r>
              <a:rPr lang="en-US" sz="5400" b="1" dirty="0" smtClean="0">
                <a:solidFill>
                  <a:srgbClr val="002060"/>
                </a:solidFill>
              </a:rPr>
              <a:t>an apple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95" y="436431"/>
            <a:ext cx="6362162" cy="4225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8811" y="4971245"/>
            <a:ext cx="4906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</a:t>
            </a:r>
            <a:r>
              <a:rPr lang="en-US" sz="5400" b="1" dirty="0" smtClean="0">
                <a:solidFill>
                  <a:srgbClr val="002060"/>
                </a:solidFill>
              </a:rPr>
              <a:t>a watermelon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414" y="298116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What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is missing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?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893973" y="3090927"/>
            <a:ext cx="1828800" cy="2459867"/>
          </a:xfrm>
          <a:prstGeom prst="downArrow">
            <a:avLst/>
          </a:prstGeom>
          <a:solidFill>
            <a:srgbClr val="F63A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263440"/>
            <a:ext cx="2507356" cy="2117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26" y="4610166"/>
            <a:ext cx="2109835" cy="2109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2" t="1127" r="-192" b="5164"/>
          <a:stretch/>
        </p:blipFill>
        <p:spPr>
          <a:xfrm>
            <a:off x="5882136" y="178748"/>
            <a:ext cx="2165978" cy="2070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6858" r="2783"/>
          <a:stretch/>
        </p:blipFill>
        <p:spPr>
          <a:xfrm>
            <a:off x="8437106" y="45161"/>
            <a:ext cx="2987140" cy="2203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9912" t="11134" r="10399" b="9177"/>
          <a:stretch/>
        </p:blipFill>
        <p:spPr>
          <a:xfrm>
            <a:off x="3131033" y="159296"/>
            <a:ext cx="2360707" cy="2360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426" y="2396621"/>
            <a:ext cx="2071621" cy="2118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3" y="4719547"/>
            <a:ext cx="2000454" cy="2000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6767" y="2376071"/>
            <a:ext cx="2887818" cy="2142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9113" y="4795849"/>
            <a:ext cx="2466975" cy="1847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/>
          <a:srcRect r="4729" b="8737"/>
          <a:stretch/>
        </p:blipFill>
        <p:spPr>
          <a:xfrm>
            <a:off x="400989" y="2482219"/>
            <a:ext cx="2306358" cy="21356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6767" y="4653198"/>
            <a:ext cx="2991190" cy="19905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15240" y="266705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380" y="244699"/>
            <a:ext cx="777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b="1" dirty="0" smtClean="0"/>
              <a:t>Список использованных </a:t>
            </a:r>
            <a:r>
              <a:rPr lang="ru-RU" sz="2400" b="1" dirty="0" err="1" smtClean="0"/>
              <a:t>интернет-ресурсов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5155" y="706364"/>
            <a:ext cx="8146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https://www.proza.ru/pics/2017/04/05/2061.jpg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155" y="1168029"/>
            <a:ext cx="6608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</a:t>
            </a:r>
            <a:r>
              <a:rPr lang="en-US" dirty="0" smtClean="0"/>
              <a:t>https://av.ru/product/h51/h10/8954151862302.jpg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5155" y="1537361"/>
            <a:ext cx="7574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</a:t>
            </a:r>
            <a:r>
              <a:rPr lang="en-US" dirty="0" smtClean="0"/>
              <a:t>https://</a:t>
            </a:r>
            <a:r>
              <a:rPr lang="ru-RU" dirty="0" err="1" smtClean="0"/>
              <a:t>духи.рф</a:t>
            </a:r>
            <a:r>
              <a:rPr lang="ru-RU" dirty="0" smtClean="0"/>
              <a:t>/</a:t>
            </a:r>
            <a:r>
              <a:rPr lang="en-US" dirty="0" err="1" smtClean="0"/>
              <a:t>foto</a:t>
            </a:r>
            <a:r>
              <a:rPr lang="en-US" dirty="0" smtClean="0"/>
              <a:t>/notes/833.jpg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5155" y="1906693"/>
            <a:ext cx="10483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</a:t>
            </a:r>
            <a:r>
              <a:rPr lang="en-US" dirty="0" smtClean="0"/>
              <a:t>https://domoidostavim.ru/images/static/products/4b8af806-3629-40bf-96e3-7982563834b7.jpg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5155" y="2276025"/>
            <a:ext cx="1085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</a:t>
            </a:r>
            <a:r>
              <a:rPr lang="en-US" dirty="0" smtClean="0"/>
              <a:t>https://st.depositphotos.com/1000955/1261/i/450/depositphotos_12612910-stock-photo-ripe-yellow-pear-on-white.jpg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5306" y="2922356"/>
            <a:ext cx="10934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</a:t>
            </a:r>
            <a:r>
              <a:rPr lang="en-US" dirty="0" smtClean="0"/>
              <a:t>https://encrypted-tbn0.gstatic.com/images?q=tbn%3AANd9GcRwSQK-rpdxVmtxmGhUibd87wdbIGfPy5_4qi2ZhhhKG-j8KvQI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9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61" y="353591"/>
            <a:ext cx="5486400" cy="4682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8056" y="5434885"/>
            <a:ext cx="396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</a:t>
            </a:r>
            <a:r>
              <a:rPr lang="en-US" sz="5400" b="1" dirty="0" smtClean="0">
                <a:solidFill>
                  <a:srgbClr val="002060"/>
                </a:solidFill>
              </a:rPr>
              <a:t>an </a:t>
            </a:r>
            <a:r>
              <a:rPr lang="en-US" sz="5400" b="1" dirty="0">
                <a:solidFill>
                  <a:srgbClr val="002060"/>
                </a:solidFill>
              </a:rPr>
              <a:t>o</a:t>
            </a:r>
            <a:r>
              <a:rPr lang="en-US" sz="5400" b="1" dirty="0" smtClean="0">
                <a:solidFill>
                  <a:srgbClr val="002060"/>
                </a:solidFill>
              </a:rPr>
              <a:t>range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912" t="11134" r="10399" b="9177"/>
          <a:stretch/>
        </p:blipFill>
        <p:spPr>
          <a:xfrm>
            <a:off x="3065172" y="313842"/>
            <a:ext cx="5460642" cy="4786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74" y="5344732"/>
            <a:ext cx="430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</a:t>
            </a:r>
            <a:r>
              <a:rPr lang="en-US" sz="5400" b="1" dirty="0" smtClean="0">
                <a:solidFill>
                  <a:srgbClr val="002060"/>
                </a:solidFill>
              </a:rPr>
              <a:t>a peach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43" y="254872"/>
            <a:ext cx="5306095" cy="4703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6541" y="5318975"/>
            <a:ext cx="423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</a:t>
            </a:r>
            <a:r>
              <a:rPr lang="en-US" sz="5400" b="1" dirty="0" smtClean="0">
                <a:solidFill>
                  <a:srgbClr val="002060"/>
                </a:solidFill>
              </a:rPr>
              <a:t>a banana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4" y="375008"/>
            <a:ext cx="6078828" cy="4609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4417" y="5318975"/>
            <a:ext cx="459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 </a:t>
            </a:r>
            <a:r>
              <a:rPr lang="en-US" sz="5400" b="1" dirty="0" smtClean="0">
                <a:solidFill>
                  <a:srgbClr val="002060"/>
                </a:solidFill>
              </a:rPr>
              <a:t>a kiwi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8" y="260491"/>
            <a:ext cx="5679583" cy="482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85" y="5460642"/>
            <a:ext cx="458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</a:t>
            </a:r>
            <a:r>
              <a:rPr lang="en-US" sz="5400" b="1" dirty="0" smtClean="0">
                <a:solidFill>
                  <a:srgbClr val="002060"/>
                </a:solidFill>
              </a:rPr>
              <a:t>a pear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73" y="441036"/>
            <a:ext cx="6078828" cy="4452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9870" y="5267459"/>
            <a:ext cx="502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</a:t>
            </a:r>
            <a:r>
              <a:rPr lang="en-US" sz="5400" b="1" dirty="0" smtClean="0">
                <a:solidFill>
                  <a:srgbClr val="002060"/>
                </a:solidFill>
              </a:rPr>
              <a:t>a strawberry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29" y="321251"/>
            <a:ext cx="5087155" cy="4894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8056" y="5525037"/>
            <a:ext cx="4391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</a:t>
            </a:r>
            <a:r>
              <a:rPr lang="en-US" sz="5400" b="1" dirty="0" smtClean="0">
                <a:solidFill>
                  <a:srgbClr val="002060"/>
                </a:solidFill>
              </a:rPr>
              <a:t>a plum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4" y="438330"/>
            <a:ext cx="6207617" cy="4404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023" y="5177307"/>
            <a:ext cx="490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</a:t>
            </a:r>
            <a:r>
              <a:rPr lang="en-US" sz="5400" b="1" dirty="0" smtClean="0">
                <a:solidFill>
                  <a:srgbClr val="002060"/>
                </a:solidFill>
              </a:rPr>
              <a:t>a lemon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84</Words>
  <Application>Microsoft Office PowerPoint</Application>
  <PresentationFormat>Широкоэкранный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 is missing?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Анисимов</dc:creator>
  <cp:lastModifiedBy>Виктор Анисимов</cp:lastModifiedBy>
  <cp:revision>7</cp:revision>
  <dcterms:created xsi:type="dcterms:W3CDTF">2020-03-27T02:58:07Z</dcterms:created>
  <dcterms:modified xsi:type="dcterms:W3CDTF">2020-03-27T03:54:10Z</dcterms:modified>
</cp:coreProperties>
</file>