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65" r:id="rId5"/>
    <p:sldId id="260" r:id="rId6"/>
    <p:sldId id="264" r:id="rId7"/>
    <p:sldId id="259" r:id="rId8"/>
    <p:sldId id="261" r:id="rId9"/>
    <p:sldId id="262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14" descr="https://kartinki.pics/uploads/posts/2021-01/1610218615_22-p-fon-s-flagom-rossii-dlya-teksta-38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8" name="Picture 18" descr="https://s-sin.k-edu.ru/sites/s-sin.k-edu.ru/files/razgovory_o_vazhnom_banner.jpg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78231" y="476672"/>
            <a:ext cx="1865769" cy="43204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ГАГАРИНСКАЯ УЛЫБКА </a:t>
            </a:r>
            <a:endParaRPr lang="ru-RU" b="1" dirty="0">
              <a:solidFill>
                <a:srgbClr val="7030A0"/>
              </a:solidFill>
              <a:latin typeface="Georgi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77072"/>
            <a:ext cx="6400800" cy="1561728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10 КЛАСС </a:t>
            </a:r>
          </a:p>
          <a:p>
            <a:pPr algn="l"/>
            <a:r>
              <a:rPr lang="ru-RU" sz="2000" dirty="0" smtClean="0"/>
              <a:t>КЛАССНЫЙ РУКОВОДИТЕЛЬ ВЕДМИЦКАЯ В,Э, </a:t>
            </a:r>
            <a:br>
              <a:rPr lang="ru-RU" sz="2000" dirty="0" smtClean="0"/>
            </a:br>
            <a:r>
              <a:rPr lang="ru-RU" sz="2000" dirty="0" smtClean="0"/>
              <a:t>МБОУ СОШ 2 п. Первомайский </a:t>
            </a:r>
          </a:p>
        </p:txBody>
      </p:sp>
      <p:pic>
        <p:nvPicPr>
          <p:cNvPr id="17410" name="Picture 2" descr="https://flomaster.top/uploads/posts/2021-11/1637703619_30-flomaster-club-p-zemlya-risunok-dlya-detei-detskie-3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5041" y="2204864"/>
            <a:ext cx="892280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Елена\Downloads\5bb46e45d3a71986adcf895e28b725708a0ac9a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764704"/>
            <a:ext cx="8046156" cy="53614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Елена\Downloads\9863206f9fcbd0952e336ca842833c14fd885cb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836712"/>
            <a:ext cx="8046156" cy="5289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Прощальное письмо Юрия Гагарина жене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В технику я верю полностью. Она подвести не должна. Но бывает ведь, что на ровном месте человек падает и ломает себе шею. Здесь тоже может что-нибудь случиться. Но сам я пока в это не верю. Я пока жил честно, правдиво, с пользой для людей, хотя она была и небольшая. Когда-то, еще в детстве, прочитал слова В.П. Чкалова: "Если быть, то быть первым". </a:t>
            </a:r>
            <a:r>
              <a:rPr lang="ru-RU" b="1" smtClean="0"/>
              <a:t>Вот я и стараюсь им быть и буду до конца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>УЛЫБКАГАГАРИНА</a:t>
            </a:r>
            <a:br>
              <a:rPr lang="ru-RU" sz="2000" b="1" i="1" dirty="0" smtClean="0"/>
            </a:br>
            <a:r>
              <a:rPr lang="ru-RU" sz="2000" dirty="0" smtClean="0"/>
              <a:t>Инна Левченко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611560" y="-4873688"/>
            <a:ext cx="4824536" cy="1046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5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5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5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5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5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5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5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5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5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5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5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5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5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5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5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 помню, солнце в этот день искрилось: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Какой был удивительный апрель!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в сердце радость с гордостью светилась: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 космоса Гагарин прилетел!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Его все по улыбке узнавали —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Такой улыбки не было второй!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Весь мир рукоплескал! Все ликовали: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Гагарин облетел наш шар земной!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тех пор приблизились неведомые дали,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Осваивают космос корабли…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начинал — российский, славный парень,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ГАГАРИН — ПЕРВЫЙ КОСМОНАВТ ЗЕМЛИ!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8" name="Picture 2" descr="C:\Users\user\Pictures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412776"/>
            <a:ext cx="3469729" cy="4608512"/>
          </a:xfrm>
          <a:prstGeom prst="rect">
            <a:avLst/>
          </a:prstGeom>
          <a:noFill/>
        </p:spPr>
      </p:pic>
      <p:pic>
        <p:nvPicPr>
          <p:cNvPr id="1026" name="Picture 2" descr="C:\Users\Елена\Downloads\15980165481230988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268760"/>
            <a:ext cx="3456384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rgbClr val="7030A0"/>
                </a:solidFill>
              </a:rPr>
              <a:t/>
            </a:r>
            <a:br>
              <a:rPr lang="ru-RU" sz="2700" b="1" i="1" dirty="0" smtClean="0">
                <a:solidFill>
                  <a:srgbClr val="7030A0"/>
                </a:solidFill>
              </a:rPr>
            </a:br>
            <a:r>
              <a:rPr lang="ru-RU" sz="2700" b="1" i="1" dirty="0" smtClean="0">
                <a:solidFill>
                  <a:srgbClr val="7030A0"/>
                </a:solidFill>
              </a:rPr>
              <a:t/>
            </a:r>
            <a:br>
              <a:rPr lang="ru-RU" sz="2700" b="1" i="1" dirty="0" smtClean="0">
                <a:solidFill>
                  <a:srgbClr val="7030A0"/>
                </a:solidFill>
              </a:rPr>
            </a:br>
            <a:r>
              <a:rPr lang="ru-RU" sz="2700" b="1" i="1" dirty="0" smtClean="0">
                <a:solidFill>
                  <a:srgbClr val="7030A0"/>
                </a:solidFill>
              </a:rPr>
              <a:t/>
            </a:r>
            <a:br>
              <a:rPr lang="ru-RU" sz="2700" b="1" i="1" dirty="0" smtClean="0">
                <a:solidFill>
                  <a:srgbClr val="7030A0"/>
                </a:solidFill>
              </a:rPr>
            </a:br>
            <a:r>
              <a:rPr lang="ru-RU" sz="2700" b="1" i="1" dirty="0" smtClean="0">
                <a:solidFill>
                  <a:srgbClr val="7030A0"/>
                </a:solidFill>
              </a:rPr>
              <a:t>ГАГАРИН — ПЕРВЫЙ КОСМОНАВТ ЗЕМЛИ!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.ytimg.com/vi/lC_YY4IYm78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320923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Елена\Downloads\0a12de11c074ab57f9c93032172594c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939" y="404664"/>
            <a:ext cx="8094122" cy="57214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3100" b="1" dirty="0" smtClean="0"/>
              <a:t>Ю.Гагарин и В.Песков</a:t>
            </a:r>
            <a:br>
              <a:rPr lang="ru-RU" sz="3100" b="1" dirty="0" smtClean="0"/>
            </a:br>
            <a:r>
              <a:rPr lang="ru-RU" sz="2700" dirty="0" smtClean="0"/>
              <a:t>Фото из архива ИД "Комсомольская правда"</a:t>
            </a:r>
            <a:br>
              <a:rPr lang="ru-RU" sz="2700" dirty="0" smtClean="0"/>
            </a:b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Фото из архива ИД &quot;Комсомольская правд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628800"/>
            <a:ext cx="5256584" cy="47977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cdn.ren.tv/cache/960x540/media/img/98/9b/989b7b5f97cb497892dacac498f19f4abee23de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764704"/>
            <a:ext cx="8046156" cy="5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Фото на память для «Комсомольской правды»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то из архива ИД &quot;Комсомольская правда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669674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Елена\Downloads\c8faff55dd66d99abcdb1dab3f590f67056d949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50"/>
            <a:ext cx="9144000" cy="55960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Москва встречает первого космонавта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s://u.9111s.ru/uploads/202103/10/bfd6b7c38c275d1b3546095f1d54ec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8072307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Василий Песков (в центре в шапке) с первыми космонавтами.</a:t>
            </a:r>
            <a:br>
              <a:rPr lang="ru-RU" sz="2000" b="1" dirty="0" smtClean="0"/>
            </a:br>
            <a:r>
              <a:rPr lang="ru-RU" sz="2000" b="1" dirty="0" smtClean="0"/>
              <a:t> Фото из архива ИД "Комсомольская правда"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Василий Песков (в центре в шапке) с первыми космонавтами. Фото из архива ИД &quot;Комсомольская правд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92744"/>
            <a:ext cx="6840760" cy="459471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1804</TotalTime>
  <Words>112</Words>
  <Application>Microsoft Office PowerPoint</Application>
  <PresentationFormat>Экран (4:3)</PresentationFormat>
  <Paragraphs>42</Paragraphs>
  <Slides>12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ГАГАРИНСКАЯ УЛЫБКА </vt:lpstr>
      <vt:lpstr>   УЛЫБКАГАГАРИНА Инна Левченко </vt:lpstr>
      <vt:lpstr>   ГАГАРИН — ПЕРВЫЙ КОСМОНАВТ ЗЕМЛИ! </vt:lpstr>
      <vt:lpstr>Слайд 4</vt:lpstr>
      <vt:lpstr>  Ю.Гагарин и В.Песков Фото из архива ИД "Комсомольская правда" </vt:lpstr>
      <vt:lpstr>Слайд 6</vt:lpstr>
      <vt:lpstr> Фото на память для «Комсомольской правды»</vt:lpstr>
      <vt:lpstr> Москва встречает первого космонавта</vt:lpstr>
      <vt:lpstr>  Василий Песков (в центре в шапке) с первыми космонавтами.  Фото из архива ИД "Комсомольская правда"</vt:lpstr>
      <vt:lpstr>Слайд 10</vt:lpstr>
      <vt:lpstr>Слайд 11</vt:lpstr>
      <vt:lpstr>Прощальное письмо Юрия Гагарина жене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Разговоры о важном. Россия - здоровая держава «Основные правила здорового образа жизни».</dc:title>
  <dc:creator>user</dc:creator>
  <cp:lastModifiedBy>Елена</cp:lastModifiedBy>
  <cp:revision>72</cp:revision>
  <dcterms:created xsi:type="dcterms:W3CDTF">2024-01-11T16:46:39Z</dcterms:created>
  <dcterms:modified xsi:type="dcterms:W3CDTF">2024-04-22T15:16:20Z</dcterms:modified>
</cp:coreProperties>
</file>