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8A01A-C918-414F-B3E4-37C4C5F55D86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1C1DD-19FB-4232-AB48-5FFE104F18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65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552F5B8-11DB-4241-8416-3F28A3498CA5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FBE9BE2-1C3D-46DA-A0DA-F6EE05AFB84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Где я живу ?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И что меня окружает ?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98140"/>
            <a:ext cx="4662264" cy="3387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2" y="3481147"/>
            <a:ext cx="4662264" cy="34042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3573016"/>
            <a:ext cx="1656184" cy="26642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divot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?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5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1241465"/>
            <a:ext cx="97106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Достопримечательности города Краснодар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2845"/>
            <a:ext cx="436413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Краснодар – столица </a:t>
            </a:r>
            <a:r>
              <a:rPr lang="ru-RU" sz="40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Кубани.</a:t>
            </a:r>
          </a:p>
          <a:p>
            <a:r>
              <a:rPr lang="ru-RU" sz="40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Основан </a:t>
            </a:r>
            <a:r>
              <a:rPr lang="ru-RU" sz="40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1793 </a:t>
            </a:r>
            <a:r>
              <a:rPr lang="ru-RU" sz="40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году, и был Назван Екатерино-</a:t>
            </a:r>
          </a:p>
          <a:p>
            <a:r>
              <a:rPr lang="ru-RU" sz="40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даром </a:t>
            </a:r>
            <a:r>
              <a:rPr lang="ru-RU" sz="40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честь императрицы Екатерины II.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20636"/>
            <a:ext cx="4860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58290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</a:t>
            </a:r>
            <a:r>
              <a:rPr lang="ru-RU" sz="20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памятника был разработан знаменитым художником и скульптором  Михаилом Микешиным в  1895 году  к празднованию 100-летия Кубанского казачьего войска</a:t>
            </a:r>
            <a:r>
              <a:rPr lang="ru-RU" sz="20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 </a:t>
            </a:r>
            <a:r>
              <a:rPr lang="ru-RU" sz="20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был торжественно заложен осенью 1896 года, а его открытие состоялось лишь 6 мая 1907 года. </a:t>
            </a:r>
            <a:endParaRPr lang="ru-RU" sz="2000" dirty="0" smtClean="0">
              <a:ln w="18415" cmpd="sng">
                <a:solidFill>
                  <a:schemeClr val="accent1"/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0" y="1988840"/>
            <a:ext cx="3032901" cy="4104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1731" y="200834"/>
            <a:ext cx="70486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Памятник Екатерине 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 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1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318677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Бронзовая </a:t>
            </a:r>
            <a:r>
              <a:rPr lang="ru-RU" sz="20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скульптура всадника перед зданием администрации. Пополнила список  достопримечательностей Краснодара 7 апреля 2005 года. По словам скульптора Александра Аполлонова, бронзовая фигура представляет собой собирательный образ казака-первопроходца, защитника и просветителя. Историческим прототипом стал войсковой судья Антон Головатый.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1872"/>
            <a:ext cx="3859954" cy="4937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640" y="6607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Памятник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Казакам – основателям земли Кубанской». </a:t>
            </a:r>
          </a:p>
        </p:txBody>
      </p:sp>
    </p:spTree>
    <p:extLst>
      <p:ext uri="{BB962C8B-B14F-4D97-AF65-F5344CB8AC3E}">
        <p14:creationId xmlns:p14="http://schemas.microsoft.com/office/powerpoint/2010/main" val="31603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98999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самом центре города, на пересечении улиц Красной и Горького, стоит памятник, созданный по мотивам известной картине И.Е. Репина «Запорожцы пишут письмо турецкому султану». Он посвящен 120-летию посещения Кубанского края И. Е. Репиным. Бронзовый памятник был создан в 2008г., его автор – известный скульптор В. </a:t>
            </a:r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Пчелин.</a:t>
            </a:r>
          </a:p>
          <a:p>
            <a:r>
              <a:rPr lang="ru-RU" dirty="0" smtClean="0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Скульптор намеренно оставил на лавочке рядом с казаками одно свободное место, чтобы каждый житель города смог сесть за один стол с запорожцами и ощутить себя частью истории.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311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Памятник </a:t>
            </a:r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Запорожцы пишут письмо турецкому султану».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" y="2132856"/>
            <a:ext cx="458447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471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Памятник </a:t>
            </a:r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"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Екатеринодарцам - жертвам гражданской войны в России".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74232" y="2060848"/>
            <a:ext cx="4139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ноября 1998 года на центральной аллее парка имени Горького состоялось торжественное открытие памятника «Примирения и согласия», посвященного сгоревшим в пламени Гражданской войны мирным жителям и воинам. Два крыла высотой семь метров возвышаются над плитой из гранита, на которой в золотом венке лежат буденовка и папаха – символы Красной и Белой армий. </a:t>
            </a:r>
            <a:endParaRPr lang="ru-RU" sz="2000" dirty="0" smtClean="0">
              <a:ln w="18415" cmpd="sng">
                <a:solidFill>
                  <a:schemeClr val="accent1"/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21668" b="11102"/>
          <a:stretch/>
        </p:blipFill>
        <p:spPr>
          <a:xfrm>
            <a:off x="629816" y="2132856"/>
            <a:ext cx="3744416" cy="4257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5229200"/>
            <a:ext cx="1424436" cy="1080120"/>
          </a:xfrm>
          <a:prstGeom prst="ellipse">
            <a:avLst/>
          </a:prstGeom>
          <a:ln w="34925" cap="rnd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36564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-1519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66" y="3064137"/>
            <a:ext cx="3668468" cy="3793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52" y="113926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 живу в прекрасном городе с богатой историей. От всего, что меня окружает, веет отважным казачьим духом. Я очень люблю свой горд и всегда с гордостью произношу его название – «Краснодар»!</a:t>
            </a:r>
            <a:endParaRPr lang="ru-RU" sz="2400" dirty="0">
              <a:ln w="18415" cmpd="sng">
                <a:solidFill>
                  <a:schemeClr val="accent1"/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0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9CE2AD"/>
      </a:accent1>
      <a:accent2>
        <a:srgbClr val="DEF5E4"/>
      </a:accent2>
      <a:accent3>
        <a:srgbClr val="5BD078"/>
      </a:accent3>
      <a:accent4>
        <a:srgbClr val="A5D028"/>
      </a:accent4>
      <a:accent5>
        <a:srgbClr val="C6E7FC"/>
      </a:accent5>
      <a:accent6>
        <a:srgbClr val="05E0DB"/>
      </a:accent6>
      <a:hlink>
        <a:srgbClr val="00B050"/>
      </a:hlink>
      <a:folHlink>
        <a:srgbClr val="5BD078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760</TotalTime>
  <Words>326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Garamond</vt:lpstr>
      <vt:lpstr>Tahoma</vt:lpstr>
      <vt:lpstr>Tunga</vt:lpstr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1</cp:lastModifiedBy>
  <cp:revision>19</cp:revision>
  <dcterms:created xsi:type="dcterms:W3CDTF">2017-02-27T19:49:11Z</dcterms:created>
  <dcterms:modified xsi:type="dcterms:W3CDTF">2017-12-08T05:09:04Z</dcterms:modified>
</cp:coreProperties>
</file>