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«Герой Социалистического труда, Почетный железнодорожник – Шубин Петр Алексеевич»</a:t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0800" y="3733800"/>
            <a:ext cx="6019800" cy="2590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Балахнина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О.И.,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методист МБУ ДО «Дворец пионеров и школьников г. Курска»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600200"/>
            <a:ext cx="8183880" cy="16764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Благодарим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2647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24000"/>
            <a:ext cx="8183880" cy="2971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 из улиц города Курска в Железнодорожном округе носит имя Шубина Петра Алексеевича,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Социалистического труда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08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1" y="930144"/>
            <a:ext cx="4038600" cy="47244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ШУБИН Петр Алексеевич</a:t>
            </a:r>
            <a:endParaRPr lang="ru-RU" sz="1800" dirty="0" smtClean="0">
              <a:solidFill>
                <a:srgbClr val="0070C0"/>
              </a:solidFill>
            </a:endParaRP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(5.10.1902–10.4.1968), железнодорожник, Герой Социалистического Труда (5.11.1943).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Сын железнодорожника.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 С 1918 г.  работал на железнодорожной станции Курск: телеграфистом, оператором,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с 1931 г.-  диспетчером, старшим помощником  начальника станции.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 С июля 1939 г. -  начальник  железнодорожной станции Курск . </a:t>
            </a:r>
          </a:p>
          <a:p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://kurskoblinvest.ru/images/40344_53_231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33400"/>
            <a:ext cx="3657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05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(Из биографии Шубина П.А.)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Шубин П.А. участвовал в обороне города  Курса (октябрь - ноябрь  1941 гг.)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В 1941- 1942гг. -  начальник  железнодорожных станций </a:t>
            </a:r>
            <a:r>
              <a:rPr lang="ru-RU" sz="2400" dirty="0" err="1" smtClean="0">
                <a:solidFill>
                  <a:srgbClr val="0070C0"/>
                </a:solidFill>
              </a:rPr>
              <a:t>Мармыжи</a:t>
            </a:r>
            <a:r>
              <a:rPr lang="ru-RU" sz="2400" dirty="0" smtClean="0">
                <a:solidFill>
                  <a:srgbClr val="0070C0"/>
                </a:solidFill>
              </a:rPr>
              <a:t> (Курская обл.) и Москва - Горьковская‑Пассажирская </a:t>
            </a:r>
            <a:endParaRPr lang="ru-RU" sz="2400" dirty="0">
              <a:solidFill>
                <a:srgbClr val="0070C0"/>
              </a:solidFill>
            </a:endParaRPr>
          </a:p>
          <a:p>
            <a:pPr algn="ctr"/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В феврале 1943 года назначен начальником опергруппы по восстановлению станции Курск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 В апреле - августе 1943г. - начальник распорядительной станции Курск  военно-эксплуатационного отделения ВЭО‑14.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3" y="609600"/>
            <a:ext cx="3734427" cy="533400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В дни подготовки и проведения Курской битвы отвечал за скорейшее восстановление разрушенных железнодорожных объектов и за бесперебойный пропуск воинских эшелонов; </a:t>
            </a:r>
          </a:p>
          <a:p>
            <a:pPr marL="0" indent="0" algn="ctr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за время битвы станция обеспечила прием 2513 и отправление 2732 воинских составов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После войны остался начальником  станции Курск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Мемориальная доска установлена на здании железнодорожного вокзала в г. Курске</a:t>
            </a:r>
          </a:p>
        </p:txBody>
      </p:sp>
      <p:pic>
        <p:nvPicPr>
          <p:cNvPr id="5" name="Рисунок 4" descr="Мемориальная доска в Курс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33400"/>
            <a:ext cx="35814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емориальная доска в Курс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33400"/>
            <a:ext cx="35814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57800" y="457200"/>
            <a:ext cx="3252847" cy="51967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Медаль Героя Социалистического Тру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57200"/>
            <a:ext cx="327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761373" y="685800"/>
            <a:ext cx="4420227" cy="51816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 5 ноября 1943 года , "за особые заслуги в обеспечении перевозок для фронта и народного хозяйства, за выдающиеся достижения в восстановлении железнодорожного транспорта  в трудных условиях военного времени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Шубину  Петру Алексеевичу присвоено звание Героя Социалистического Труда с вручением  Ордена Ленина и золотой медали «Серп и Молот»,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Награжден двумя Орденами Ленина (1943, 1951 гг.), Медалью "За Отвагу" -1942 г., др. медалями,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двумя Знаками "Почетному железнодорожнику" - (1940, 1943) гг.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1066800"/>
            <a:ext cx="2971800" cy="2133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143000"/>
            <a:ext cx="2971800" cy="47244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Надгробный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памятник Шубину Петру Алексеевичу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установлен на Никитском кладбище в городе Курске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Надгробный памятник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375785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Цвет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410200" y="3181350"/>
            <a:ext cx="3276600" cy="257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3" y="533400"/>
            <a:ext cx="4115427" cy="57912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 Курске, в сквере железнодорожников открыт новый памятник, посвящённый трудовым и ратным подвигам курских железнодорожников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	Открытие памятника, приурочено к 70-летию победы в Курской битве 1943 г.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 Памятник в виде креста, с аркой вверху, внутри которой установлен колокол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 Горизонтальная перекладина, выполнена в виде двух паровозов, марки "ОВ" (знаменитая "Овечка") и паровоза "ЭМ"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57200"/>
            <a:ext cx="358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962400"/>
            <a:ext cx="8183880" cy="1981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о Великой Отечественной войне сохранена в памяти потомков!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торжественному открытию памятника, был реконструирован и облагорожен сквер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Работы по реконструкции сквера продолжаются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недалёком будущем, в сквере, где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ранее находилось старое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кладбище появится часовня, в память о погребённых на этом месте жителях города</a:t>
            </a:r>
          </a:p>
          <a:p>
            <a:pPr algn="ctr">
              <a:buNone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321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                     «Герой Социалистического труда, Почетный железнодорожник – Шубин Петр Алексеевич»    </vt:lpstr>
      <vt:lpstr>Одна из улиц города Курска в Железнодорожном округе носит имя Шубина Петра Алексеевича,  Героя Социалистического труда </vt:lpstr>
      <vt:lpstr>Слайд 3</vt:lpstr>
      <vt:lpstr>(Из биографии Шубина П.А.)</vt:lpstr>
      <vt:lpstr>Слайд 5</vt:lpstr>
      <vt:lpstr>Слайд 6</vt:lpstr>
      <vt:lpstr>      </vt:lpstr>
      <vt:lpstr>Слайд 8</vt:lpstr>
      <vt:lpstr>Память о Великой Отечественной войне сохранена в памяти потомков!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презентаций  «Их имена носят улицы нашего города,  в рамках городской целевой воспитательной программы  «Возрождение»</dc:title>
  <dc:creator>Сергей Кох</dc:creator>
  <cp:lastModifiedBy>1</cp:lastModifiedBy>
  <cp:revision>16</cp:revision>
  <dcterms:created xsi:type="dcterms:W3CDTF">2015-03-10T17:00:03Z</dcterms:created>
  <dcterms:modified xsi:type="dcterms:W3CDTF">2023-06-19T04:25:24Z</dcterms:modified>
</cp:coreProperties>
</file>