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0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инат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3B055-C1B6-4B3A-8AFC-3A73068FA90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77623-34B7-4BC2-B727-69D78725375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77623-34B7-4BC2-B727-69D78725375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1026D-08F5-4E73-A801-F7BF738E63A5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5D523-4C6E-4DC1-B523-B1B9F794935C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9DDF-AA83-40DD-8C0A-48EBDFC6208E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A499-BE9D-4382-A85D-1DA37E9DEF10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0F802-3CCA-4203-9EB9-BDDEF426D36E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315A-D92C-453E-9431-60312A5CD4F2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C0175-5B0A-424D-A6A8-F63F1AEBB657}" type="datetime1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F1DE-3569-4A9D-991F-29E41C6AF183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5CA87-E76E-47B0-ABBF-B7898A9FCCE4}" type="datetime1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4F5-6389-411C-8078-16151DFB37F4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7D32-4EC8-41E4-9D11-8F3C782A72F1}" type="datetime1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8EC5-8335-4339-8C4A-4C787AC8FCC4}" type="datetime1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8417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живут рядом»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338437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Бегишев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Артур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Ринатович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УСОШ №2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им.С.Ступакова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«В» класс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живут рядом» 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Батакова Олеся Игоревна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 :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Poly.begisheva@yandex.ru</a:t>
            </a:r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Ринат\Desktop\2019Holidays___Army_Bouquet_of_carnations_with_the_flag_of_Russia_greeting_card_for_February_23_132270_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347864" y="177281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прадедедушка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Иван Иванович Белоглазов!!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инат\Desktop\R407-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273794" cy="439651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 живут рядом.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52565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мой прадедушка - Белоглазов Иван Иванович был рожден в деревне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Ромоданского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Мордовской АССР 25 мая 1927г. – 19.12.2001г. Он родился до военные годы, в детстве он мечтал стать машинистом, потом настала война и он на фронт,  стал помогать. Был награжден медалями Фронтовик 1941-1945гг. Ударник коммунистического труда, ветеран труда, а так же медаль 50 лет победы в великой отечественной войне.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после у его наградили значком «Общественный инспектор по безопасности движения МПС»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_ULg9Jj6l4.jpg"/>
          <p:cNvPicPr>
            <a:picLocks noGrp="1"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251519" y="332656"/>
            <a:ext cx="3936437" cy="295232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0" name="Picture 2" descr="C:\Users\Ринат\Desktop\_7ea9Oj0FK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002" y="332656"/>
            <a:ext cx="4008445" cy="30063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Ринат\Desktop\0EpANracej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4392488" cy="31863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179512" y="436510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Ринат\Desktop\IMG_20201231_072312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15616" y="10341768"/>
            <a:ext cx="5435839" cy="7247784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67544" y="1556792"/>
            <a:ext cx="2376264" cy="19442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" name="5-конечная звезда 23"/>
          <p:cNvSpPr/>
          <p:nvPr/>
        </p:nvSpPr>
        <p:spPr>
          <a:xfrm>
            <a:off x="2915816" y="4509120"/>
            <a:ext cx="2664296" cy="2016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5868144" y="1700808"/>
            <a:ext cx="2304256" cy="1872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WPS Presentation</Application>
  <PresentationFormat>Экран (4:3)</PresentationFormat>
  <Paragraphs>26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Тема Office</vt:lpstr>
      <vt:lpstr>«Герои живут рядом»</vt:lpstr>
      <vt:lpstr>PowerPoint 演示文稿</vt:lpstr>
      <vt:lpstr>Герои живут рядом.</vt:lpstr>
      <vt:lpstr>PowerPoint 演示文稿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«Герои живут рядом»</dc:title>
  <dc:creator>Ринат</dc:creator>
  <cp:lastModifiedBy>Ринат</cp:lastModifiedBy>
  <cp:revision>4</cp:revision>
  <dcterms:created xsi:type="dcterms:W3CDTF">2021-02-10T14:34:00Z</dcterms:created>
  <dcterms:modified xsi:type="dcterms:W3CDTF">2023-08-30T18:10:02Z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37387D5777034DE38C34DF38C6FDB377</vt:lpwstr>
  </property>
  <property fmtid="{D5CDD505-2E9C-101B-9397-08002B2CF9AE}" pid="3" name="KSOProductBuildVer">
    <vt:lpwstr>1049-11.2.0.11537</vt:lpwstr>
  </property>
</Properties>
</file>