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66" r:id="rId5"/>
    <p:sldId id="265" r:id="rId6"/>
    <p:sldId id="264" r:id="rId7"/>
    <p:sldId id="263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3" autoAdjust="0"/>
    <p:restoredTop sz="94655" autoAdjust="0"/>
  </p:normalViewPr>
  <p:slideViewPr>
    <p:cSldViewPr>
      <p:cViewPr varScale="1">
        <p:scale>
          <a:sx n="55" d="100"/>
          <a:sy n="55" d="100"/>
        </p:scale>
        <p:origin x="-9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7153B-1E4B-4ED1-95E1-CEAA93C582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2144-DF82-4548-A30B-593B79678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7153B-1E4B-4ED1-95E1-CEAA93C582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2144-DF82-4548-A30B-593B79678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7153B-1E4B-4ED1-95E1-CEAA93C582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2144-DF82-4548-A30B-593B79678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7153B-1E4B-4ED1-95E1-CEAA93C582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2144-DF82-4548-A30B-593B79678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7153B-1E4B-4ED1-95E1-CEAA93C582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2144-DF82-4548-A30B-593B79678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7153B-1E4B-4ED1-95E1-CEAA93C582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2144-DF82-4548-A30B-593B79678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7153B-1E4B-4ED1-95E1-CEAA93C582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2144-DF82-4548-A30B-593B79678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7153B-1E4B-4ED1-95E1-CEAA93C582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2144-DF82-4548-A30B-593B79678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7153B-1E4B-4ED1-95E1-CEAA93C582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2144-DF82-4548-A30B-593B79678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7153B-1E4B-4ED1-95E1-CEAA93C582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2144-DF82-4548-A30B-593B79678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37153B-1E4B-4ED1-95E1-CEAA93C582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3D2144-DF82-4548-A30B-593B79678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37153B-1E4B-4ED1-95E1-CEAA93C582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3D2144-DF82-4548-A30B-593B79678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016223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ГИГИЕНА ГОЛОСА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581128"/>
            <a:ext cx="7772400" cy="1152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Презентацию подготовила преподаватель хоровых дисциплин МБУДО «Детская школа искусств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р.п. Духовницкое Саратовской области» </a:t>
            </a:r>
            <a:r>
              <a:rPr lang="ru-RU" sz="1900" dirty="0" smtClean="0">
                <a:solidFill>
                  <a:srgbClr val="00B0F0"/>
                </a:solidFill>
              </a:rPr>
              <a:t>ЦИБИНА О.Н.</a:t>
            </a:r>
          </a:p>
          <a:p>
            <a:pPr algn="ctr"/>
            <a:r>
              <a:rPr lang="ru-RU" sz="1900" dirty="0" smtClean="0">
                <a:solidFill>
                  <a:srgbClr val="00B0F0"/>
                </a:solidFill>
              </a:rPr>
              <a:t>2019</a:t>
            </a:r>
            <a:endParaRPr lang="ru-RU" sz="19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183880" cy="10801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Человек наделен от природы чудесным даром – голосом, который помогает ему общаться с окружающим миром, выражать свое отношение к различным явлениям жизни.</a:t>
            </a:r>
            <a:endParaRPr lang="ru-RU" sz="1800" dirty="0"/>
          </a:p>
        </p:txBody>
      </p:sp>
      <p:pic>
        <p:nvPicPr>
          <p:cNvPr id="9218" name="Picture 2" descr="C:\Users\ОЛЬГА\Desktop\Презентации\20cc08ad9c90f315c0c6041280e1088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764704"/>
            <a:ext cx="3932238" cy="3960440"/>
          </a:xfrm>
          <a:prstGeom prst="rect">
            <a:avLst/>
          </a:prstGeom>
          <a:noFill/>
        </p:spPr>
      </p:pic>
      <p:pic>
        <p:nvPicPr>
          <p:cNvPr id="9219" name="Picture 3" descr="C:\Users\ОЛЬГА\Desktop\Презентации\ff4946b74f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759619"/>
            <a:ext cx="3930650" cy="393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65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Человеческий голос очень хрупок и нуждается в бережном к нему отношении. Очень неблагоприятны для голосовых складок все простудные заболевания дыхательных путей</a:t>
            </a:r>
            <a:endParaRPr lang="ru-RU" sz="1800" dirty="0"/>
          </a:p>
        </p:txBody>
      </p:sp>
      <p:pic>
        <p:nvPicPr>
          <p:cNvPr id="2050" name="Picture 2" descr="C:\Users\ОЛЬГА\Downloads\525494_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7250" y="530225"/>
            <a:ext cx="5915538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Слишком холодные блюда могут вызвать простудные заболевания.</a:t>
            </a:r>
            <a:endParaRPr lang="ru-RU" sz="1800" dirty="0"/>
          </a:p>
        </p:txBody>
      </p:sp>
      <p:pic>
        <p:nvPicPr>
          <p:cNvPr id="4098" name="Picture 2" descr="C:\Users\ОЛЬГА\Desktop\Презентации\039d7ca340d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5640" y="530225"/>
            <a:ext cx="6178758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8196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Очень вредно для голоса курение и употребление спиртных напитков.</a:t>
            </a:r>
            <a:endParaRPr lang="ru-RU" sz="1800" dirty="0"/>
          </a:p>
        </p:txBody>
      </p:sp>
      <p:pic>
        <p:nvPicPr>
          <p:cNvPr id="3074" name="Picture 2" descr="C:\Users\ОЛЬГА\Desktop\Презентации\Znak-protiv-kureni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763905"/>
            <a:ext cx="3932238" cy="3922077"/>
          </a:xfrm>
          <a:prstGeom prst="rect">
            <a:avLst/>
          </a:prstGeom>
          <a:noFill/>
        </p:spPr>
      </p:pic>
      <p:pic>
        <p:nvPicPr>
          <p:cNvPr id="3075" name="Picture 3" descr="C:\Users\ОЛЬГА\Desktop\Презентации\9432c2d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759619"/>
            <a:ext cx="3930650" cy="393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81967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Громкий крик повреждает голосовые связки, что может вызвать их воспаление, привести к хрипоте или потере голоса.</a:t>
            </a:r>
            <a:endParaRPr lang="ru-RU" sz="1800" dirty="0"/>
          </a:p>
        </p:txBody>
      </p:sp>
      <p:pic>
        <p:nvPicPr>
          <p:cNvPr id="5122" name="Picture 2" descr="C:\Users\ОЛЬГА\Desktop\Презентации\1312992813_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620688"/>
            <a:ext cx="3932238" cy="4325462"/>
          </a:xfrm>
          <a:prstGeom prst="rect">
            <a:avLst/>
          </a:prstGeom>
          <a:noFill/>
        </p:spPr>
      </p:pic>
      <p:pic>
        <p:nvPicPr>
          <p:cNvPr id="5123" name="Picture 3" descr="C:\Users\ОЛЬГА\Desktop\Презентации\5114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73771" y="530225"/>
            <a:ext cx="2895408" cy="438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89168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Голос хорошо звучит только тогда, когда певец здоров, бодр и в хорошем настроении. Умеренная физическая нагрузка является мощным стимулом для тонизирования организма.</a:t>
            </a:r>
            <a:endParaRPr lang="ru-RU" sz="1800" dirty="0"/>
          </a:p>
        </p:txBody>
      </p:sp>
      <p:pic>
        <p:nvPicPr>
          <p:cNvPr id="6146" name="Picture 2" descr="C:\Users\ОЛЬГА\Desktop\Презентации\20-120R213161X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268760"/>
            <a:ext cx="3932238" cy="2880320"/>
          </a:xfrm>
          <a:prstGeom prst="rect">
            <a:avLst/>
          </a:prstGeom>
          <a:noFill/>
        </p:spPr>
      </p:pic>
      <p:pic>
        <p:nvPicPr>
          <p:cNvPr id="6147" name="Picture 3" descr="C:\Users\ОЛЬГА\Desktop\Презентации\Vyesyelayazaryad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277154"/>
            <a:ext cx="3930650" cy="2895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7476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Любой вид закаливания повышает сопротивляемость организма к инфекциям.</a:t>
            </a:r>
            <a:endParaRPr lang="ru-RU" sz="1800" dirty="0"/>
          </a:p>
        </p:txBody>
      </p:sp>
      <p:pic>
        <p:nvPicPr>
          <p:cNvPr id="10242" name="Picture 2" descr="C:\Users\ОЛЬГА\Desktop\Презентации\1361009734_0_8f8a6_3a9dcc02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279846"/>
            <a:ext cx="3932238" cy="2890195"/>
          </a:xfrm>
          <a:prstGeom prst="rect">
            <a:avLst/>
          </a:prstGeom>
          <a:noFill/>
        </p:spPr>
      </p:pic>
      <p:pic>
        <p:nvPicPr>
          <p:cNvPr id="10244" name="Picture 4" descr="C:\Users\ОЛЬГА\Desktop\Презентации\dush-dlya-obmena-veshhestv-248x30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375" y="1296194"/>
            <a:ext cx="23622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ОЛЬГА\Desktop\Презентации\music-notes-background-wallpaper-5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404664"/>
            <a:ext cx="8352928" cy="5923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222</TotalTime>
  <Words>141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ГИГИЕНА ГОЛОСА</vt:lpstr>
      <vt:lpstr>Человек наделен от природы чудесным даром – голосом, который помогает ему общаться с окружающим миром, выражать свое отношение к различным явлениям жизни.</vt:lpstr>
      <vt:lpstr>Человеческий голос очень хрупок и нуждается в бережном к нему отношении. Очень неблагоприятны для голосовых складок все простудные заболевания дыхательных путей</vt:lpstr>
      <vt:lpstr>Слишком холодные блюда могут вызвать простудные заболевания.</vt:lpstr>
      <vt:lpstr>Очень вредно для голоса курение и употребление спиртных напитков.</vt:lpstr>
      <vt:lpstr>Громкий крик повреждает голосовые связки, что может вызвать их воспаление, привести к хрипоте или потере голоса.</vt:lpstr>
      <vt:lpstr>Голос хорошо звучит только тогда, когда певец здоров, бодр и в хорошем настроении. Умеренная физическая нагрузка является мощным стимулом для тонизирования организма.</vt:lpstr>
      <vt:lpstr>Любой вид закаливания повышает сопротивляемость организма к инфекциям.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ГОЛОСА</dc:title>
  <dc:creator>ОЛЬГА</dc:creator>
  <cp:lastModifiedBy>Admin</cp:lastModifiedBy>
  <cp:revision>25</cp:revision>
  <dcterms:created xsi:type="dcterms:W3CDTF">2014-12-29T10:58:25Z</dcterms:created>
  <dcterms:modified xsi:type="dcterms:W3CDTF">2019-02-09T15:03:12Z</dcterms:modified>
</cp:coreProperties>
</file>