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7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9135-979E-4380-9DFA-CFB955D8C7F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C314-DA20-4385-9D4D-5E0E87E7D6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9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Hello!!!</a:t>
            </a:r>
            <a:endParaRPr lang="ru-RU" sz="190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700808" y="3886200"/>
            <a:ext cx="108012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317" y="1138634"/>
            <a:ext cx="5719366" cy="5719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64807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What’s this? – It’s a red table.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504"/>
          <a:stretch/>
        </p:blipFill>
        <p:spPr>
          <a:xfrm>
            <a:off x="1763688" y="707801"/>
            <a:ext cx="5410785" cy="6120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72008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What’s this? – It’s a </a:t>
            </a:r>
            <a:r>
              <a:rPr lang="en-US" sz="4000" dirty="0" smtClean="0"/>
              <a:t>green </a:t>
            </a:r>
            <a:r>
              <a:rPr lang="en-US" sz="4000" dirty="0"/>
              <a:t>table.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this? – It’s a </a:t>
            </a:r>
            <a:r>
              <a:rPr lang="en-US" dirty="0" smtClean="0"/>
              <a:t>pink </a:t>
            </a:r>
            <a:r>
              <a:rPr lang="en-US" dirty="0"/>
              <a:t>table.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617" y="1268760"/>
            <a:ext cx="4944765" cy="530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38"/>
          <a:stretch/>
        </p:blipFill>
        <p:spPr>
          <a:xfrm>
            <a:off x="1376788" y="831165"/>
            <a:ext cx="6390424" cy="58186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this? – It’s a </a:t>
            </a:r>
            <a:r>
              <a:rPr lang="en-US" dirty="0" smtClean="0"/>
              <a:t>blue table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9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this? – It’s a </a:t>
            </a:r>
            <a:r>
              <a:rPr lang="en-US" dirty="0" smtClean="0"/>
              <a:t>purple </a:t>
            </a:r>
            <a:r>
              <a:rPr lang="en-US" dirty="0"/>
              <a:t>table.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4132"/>
          <a:stretch/>
        </p:blipFill>
        <p:spPr>
          <a:xfrm>
            <a:off x="1331640" y="1564872"/>
            <a:ext cx="6048672" cy="519385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this? – It’s </a:t>
            </a:r>
            <a:r>
              <a:rPr lang="en-US" dirty="0" smtClean="0"/>
              <a:t>an orange </a:t>
            </a:r>
            <a:r>
              <a:rPr lang="en-US" dirty="0"/>
              <a:t>table.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904" y="1104642"/>
            <a:ext cx="5938191" cy="574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this? – It’s </a:t>
            </a:r>
            <a:r>
              <a:rPr lang="en-US" dirty="0" smtClean="0"/>
              <a:t>a yellow </a:t>
            </a:r>
            <a:r>
              <a:rPr lang="en-US" dirty="0"/>
              <a:t>table.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02"/>
          <a:stretch/>
        </p:blipFill>
        <p:spPr>
          <a:xfrm>
            <a:off x="1763688" y="1384013"/>
            <a:ext cx="6007398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334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many tables? – Six yellow tables.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75" t="9735" r="10459" b="8085"/>
          <a:stretch/>
        </p:blipFill>
        <p:spPr>
          <a:xfrm>
            <a:off x="-114" y="1173150"/>
            <a:ext cx="2664297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030119"/>
            <a:ext cx="2664183" cy="2804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" y="4020039"/>
            <a:ext cx="2664183" cy="2804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91" y="1100585"/>
            <a:ext cx="2664183" cy="28044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25" y="1134303"/>
            <a:ext cx="2664183" cy="2804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139" y="3997448"/>
            <a:ext cx="2664183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98" y="274638"/>
            <a:ext cx="8552602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How many tables? – </a:t>
            </a:r>
            <a:r>
              <a:rPr lang="en-US" dirty="0" smtClean="0"/>
              <a:t>Five orange </a:t>
            </a:r>
            <a:r>
              <a:rPr lang="en-US" dirty="0"/>
              <a:t>tables.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98" y="1318379"/>
            <a:ext cx="2712926" cy="26265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743" y="1305618"/>
            <a:ext cx="2712955" cy="26276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230396"/>
            <a:ext cx="2712955" cy="26276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522" y="3284984"/>
            <a:ext cx="2712955" cy="262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2712955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6" y="1300310"/>
            <a:ext cx="1804572" cy="1999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46" y="274638"/>
            <a:ext cx="8501754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How many tables? – </a:t>
            </a:r>
            <a:r>
              <a:rPr lang="en-US" dirty="0" smtClean="0"/>
              <a:t>Ten green </a:t>
            </a:r>
            <a:r>
              <a:rPr lang="en-US" dirty="0"/>
              <a:t>tables.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00" t="8587" r="4300" b="10272"/>
          <a:stretch/>
        </p:blipFill>
        <p:spPr>
          <a:xfrm>
            <a:off x="3213798" y="3208581"/>
            <a:ext cx="1800199" cy="1995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638" y="3173710"/>
            <a:ext cx="1804572" cy="1999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228" y="4888218"/>
            <a:ext cx="1804572" cy="1999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893702"/>
            <a:ext cx="1804572" cy="1999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16" y="4888219"/>
            <a:ext cx="1804572" cy="1999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8339"/>
            <a:ext cx="1804572" cy="19996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278" y="1208920"/>
            <a:ext cx="1804572" cy="19996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65" y="1259521"/>
            <a:ext cx="1804572" cy="19996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14" y="1291571"/>
            <a:ext cx="1804572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Администратор\Pictures\1376876674_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359" y="0"/>
            <a:ext cx="75032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9"/>
            <a:ext cx="8458200" cy="1008112"/>
          </a:xfrm>
        </p:spPr>
        <p:txBody>
          <a:bodyPr/>
          <a:lstStyle/>
          <a:p>
            <a:pPr algn="l"/>
            <a:r>
              <a:rPr lang="en-US" dirty="0" smtClean="0"/>
              <a:t>house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03" y="274638"/>
            <a:ext cx="8489197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How many tables? – </a:t>
            </a:r>
            <a:r>
              <a:rPr lang="en-US" dirty="0" smtClean="0"/>
              <a:t>Eight red </a:t>
            </a:r>
            <a:r>
              <a:rPr lang="en-US" dirty="0"/>
              <a:t>tables.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51519"/>
            <a:ext cx="1882446" cy="1882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68" y="1417638"/>
            <a:ext cx="1883827" cy="1883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150" y="1352460"/>
            <a:ext cx="1883827" cy="1883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03" y="1417638"/>
            <a:ext cx="1883827" cy="1883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995" y="3181600"/>
            <a:ext cx="1883827" cy="1883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78" y="3212976"/>
            <a:ext cx="1883827" cy="1883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173" y="4967714"/>
            <a:ext cx="1883827" cy="1883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07" y="4913027"/>
            <a:ext cx="1883827" cy="1883827"/>
          </a:xfrm>
          <a:prstGeom prst="rect">
            <a:avLst/>
          </a:prstGeom>
        </p:spPr>
      </p:pic>
      <p:pic>
        <p:nvPicPr>
          <p:cNvPr id="1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5103919"/>
            <a:ext cx="1882446" cy="18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many tables? – Seven blue tables.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6968" y="4921402"/>
            <a:ext cx="2057981" cy="19365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68" y="1030712"/>
            <a:ext cx="2054530" cy="19386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68" y="2982706"/>
            <a:ext cx="2054530" cy="19386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70" y="1030712"/>
            <a:ext cx="2054530" cy="1938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66" y="990097"/>
            <a:ext cx="2054530" cy="19386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70" y="4952464"/>
            <a:ext cx="2054530" cy="19386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52464"/>
            <a:ext cx="205453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How many tables? </a:t>
            </a:r>
            <a:r>
              <a:rPr lang="en-US" dirty="0" smtClean="0"/>
              <a:t>– Nine pink tables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104596"/>
            <a:ext cx="1622165" cy="1730610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96" y="1166973"/>
            <a:ext cx="1621677" cy="17314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95" y="3084632"/>
            <a:ext cx="1621677" cy="17314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075659"/>
            <a:ext cx="1621677" cy="17314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05" y="3084632"/>
            <a:ext cx="1621677" cy="17314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7" y="1236835"/>
            <a:ext cx="1621677" cy="17314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06" y="1212176"/>
            <a:ext cx="1621677" cy="17314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06" y="5060258"/>
            <a:ext cx="1621677" cy="17314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317" y="5060258"/>
            <a:ext cx="1621677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How many tables? – </a:t>
            </a:r>
            <a:r>
              <a:rPr lang="en-US" dirty="0" smtClean="0"/>
              <a:t>Four purple </a:t>
            </a:r>
            <a:r>
              <a:rPr lang="en-US" dirty="0"/>
              <a:t>tables.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08" t="18133" r="13142"/>
          <a:stretch/>
        </p:blipFill>
        <p:spPr>
          <a:xfrm>
            <a:off x="179512" y="4203357"/>
            <a:ext cx="2736305" cy="2656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46" y="1484502"/>
            <a:ext cx="2737341" cy="2651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205" y="1551367"/>
            <a:ext cx="2737341" cy="26519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511" y="4114367"/>
            <a:ext cx="2737341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4" y="305438"/>
            <a:ext cx="8959366" cy="59374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34" y="5949280"/>
            <a:ext cx="8502166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This is my room. I’ve got a red bed, a green lamp, a yellow chair, a blue table and a pink clock.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34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4" y="404664"/>
            <a:ext cx="8959366" cy="59374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34" y="5949280"/>
            <a:ext cx="8502166" cy="792088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This is my room. I’ve got a </a:t>
            </a:r>
            <a:r>
              <a:rPr lang="en-US" sz="2800" dirty="0" smtClean="0"/>
              <a:t>purple </a:t>
            </a:r>
            <a:r>
              <a:rPr lang="en-US" sz="2800" dirty="0"/>
              <a:t>bed, a </a:t>
            </a:r>
            <a:r>
              <a:rPr lang="en-US" sz="2800" dirty="0" smtClean="0"/>
              <a:t>pink </a:t>
            </a:r>
            <a:r>
              <a:rPr lang="en-US" sz="2800" dirty="0"/>
              <a:t>lamp, a </a:t>
            </a:r>
            <a:r>
              <a:rPr lang="en-US" sz="2800" dirty="0" smtClean="0"/>
              <a:t>blue </a:t>
            </a:r>
            <a:r>
              <a:rPr lang="en-US" sz="2800" dirty="0"/>
              <a:t>chair, a </a:t>
            </a:r>
            <a:r>
              <a:rPr lang="en-US" sz="2800" dirty="0" smtClean="0"/>
              <a:t>yellow </a:t>
            </a:r>
            <a:r>
              <a:rPr lang="en-US" sz="2800" dirty="0"/>
              <a:t>table and a </a:t>
            </a:r>
            <a:r>
              <a:rPr lang="en-US" sz="2800" dirty="0" smtClean="0"/>
              <a:t>green </a:t>
            </a:r>
            <a:r>
              <a:rPr lang="en-US" sz="2800" dirty="0"/>
              <a:t>clock.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2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90" y="404664"/>
            <a:ext cx="9175390" cy="60806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90" y="6021288"/>
            <a:ext cx="8593810" cy="78246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This is my room. I’ve got a </a:t>
            </a:r>
            <a:r>
              <a:rPr lang="en-US" sz="2800" dirty="0" smtClean="0"/>
              <a:t>blue </a:t>
            </a:r>
            <a:r>
              <a:rPr lang="en-US" sz="2800" dirty="0"/>
              <a:t>bed, a </a:t>
            </a:r>
            <a:r>
              <a:rPr lang="en-US" sz="2800" dirty="0" smtClean="0"/>
              <a:t>yellow </a:t>
            </a:r>
            <a:r>
              <a:rPr lang="en-US" sz="2800" dirty="0"/>
              <a:t>lamp, a </a:t>
            </a:r>
            <a:r>
              <a:rPr lang="en-US" sz="2800" dirty="0" smtClean="0"/>
              <a:t>purple </a:t>
            </a:r>
            <a:r>
              <a:rPr lang="en-US" sz="2800" dirty="0"/>
              <a:t>chair, a </a:t>
            </a:r>
            <a:r>
              <a:rPr lang="en-US" sz="2800" dirty="0" smtClean="0"/>
              <a:t>yellow </a:t>
            </a:r>
            <a:r>
              <a:rPr lang="en-US" sz="2800" dirty="0"/>
              <a:t>table and a </a:t>
            </a:r>
            <a:r>
              <a:rPr lang="en-US" sz="2800" dirty="0" smtClean="0"/>
              <a:t>red </a:t>
            </a:r>
            <a:r>
              <a:rPr lang="en-US" sz="2800" dirty="0"/>
              <a:t>clock.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11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8" y="404664"/>
            <a:ext cx="9031374" cy="59851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18" y="6021288"/>
            <a:ext cx="8553882" cy="83671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This is my room. I’ve got a </a:t>
            </a:r>
            <a:r>
              <a:rPr lang="en-US" sz="2800" dirty="0" smtClean="0"/>
              <a:t>yellow </a:t>
            </a:r>
            <a:r>
              <a:rPr lang="en-US" sz="2800" dirty="0"/>
              <a:t>bed, a </a:t>
            </a:r>
            <a:r>
              <a:rPr lang="en-US" sz="2800" dirty="0" smtClean="0"/>
              <a:t>pink </a:t>
            </a:r>
            <a:r>
              <a:rPr lang="en-US" sz="2800" dirty="0"/>
              <a:t>lamp, a </a:t>
            </a:r>
            <a:r>
              <a:rPr lang="en-US" sz="2800" dirty="0" smtClean="0"/>
              <a:t>red chair</a:t>
            </a:r>
            <a:r>
              <a:rPr lang="en-US" sz="2800" dirty="0"/>
              <a:t>, a </a:t>
            </a:r>
            <a:r>
              <a:rPr lang="en-US" sz="2800" dirty="0" smtClean="0"/>
              <a:t>green </a:t>
            </a:r>
            <a:r>
              <a:rPr lang="en-US" sz="2800" dirty="0"/>
              <a:t>table and </a:t>
            </a:r>
            <a:r>
              <a:rPr lang="en-US" sz="2800" dirty="0" smtClean="0"/>
              <a:t>an orange </a:t>
            </a:r>
            <a:r>
              <a:rPr lang="en-US" sz="2800" dirty="0"/>
              <a:t>clock.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93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7464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Good bye!</a:t>
            </a:r>
            <a:endParaRPr lang="ru-RU" sz="9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916832" y="1600200"/>
            <a:ext cx="1152128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79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44" y="274638"/>
            <a:ext cx="8686800" cy="850106"/>
          </a:xfrm>
        </p:spPr>
        <p:txBody>
          <a:bodyPr/>
          <a:lstStyle/>
          <a:p>
            <a:pPr algn="l"/>
            <a:r>
              <a:rPr lang="en-US" dirty="0" smtClean="0"/>
              <a:t>room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9338" y="-539928"/>
            <a:ext cx="5734271" cy="87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chair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5993457" cy="633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/>
          <a:lstStyle/>
          <a:p>
            <a:pPr algn="l"/>
            <a:r>
              <a:rPr lang="en-US" dirty="0" smtClean="0"/>
              <a:t>TV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90364" y="78207"/>
            <a:ext cx="6621069" cy="69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51912" y="-635688"/>
            <a:ext cx="5438863" cy="838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/>
          <a:lstStyle/>
          <a:p>
            <a:pPr algn="l"/>
            <a:r>
              <a:rPr lang="en-US" dirty="0" smtClean="0"/>
              <a:t>table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/>
          <a:lstStyle/>
          <a:p>
            <a:pPr algn="l"/>
            <a:r>
              <a:rPr lang="en-US" dirty="0" smtClean="0"/>
              <a:t>bed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30049" y="171635"/>
            <a:ext cx="6459966" cy="691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lamp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37565"/>
            <a:ext cx="4172863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44200" y="-844000"/>
            <a:ext cx="5884514" cy="852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778098"/>
          </a:xfrm>
        </p:spPr>
        <p:txBody>
          <a:bodyPr/>
          <a:lstStyle/>
          <a:p>
            <a:pPr algn="l"/>
            <a:r>
              <a:rPr lang="en-US" dirty="0" smtClean="0"/>
              <a:t>under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247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Hello!!!</vt:lpstr>
      <vt:lpstr>house</vt:lpstr>
      <vt:lpstr>room</vt:lpstr>
      <vt:lpstr>chair</vt:lpstr>
      <vt:lpstr>TV</vt:lpstr>
      <vt:lpstr>table</vt:lpstr>
      <vt:lpstr>bed</vt:lpstr>
      <vt:lpstr>lamp</vt:lpstr>
      <vt:lpstr>under</vt:lpstr>
      <vt:lpstr>What’s this? – It’s a red table.</vt:lpstr>
      <vt:lpstr>What’s this? – It’s a green table.</vt:lpstr>
      <vt:lpstr>What’s this? – It’s a pink table.</vt:lpstr>
      <vt:lpstr>What’s this? – It’s a blue table.</vt:lpstr>
      <vt:lpstr>What’s this? – It’s a purple table.</vt:lpstr>
      <vt:lpstr>What’s this? – It’s an orange table.</vt:lpstr>
      <vt:lpstr>What’s this? – It’s a yellow table.</vt:lpstr>
      <vt:lpstr>How many tables? – Six yellow tables.</vt:lpstr>
      <vt:lpstr>How many tables? – Five orange tables.</vt:lpstr>
      <vt:lpstr>How many tables? – Ten green tables.</vt:lpstr>
      <vt:lpstr>How many tables? – Eight red tables.</vt:lpstr>
      <vt:lpstr>How many tables? – Seven blue tables.</vt:lpstr>
      <vt:lpstr>How many tables? – Nine pink tables.</vt:lpstr>
      <vt:lpstr>How many tables? – Four purple tables.</vt:lpstr>
      <vt:lpstr>This is my room. I’ve got a red bed, a green lamp, a yellow chair, a blue table and a pink clock.</vt:lpstr>
      <vt:lpstr>This is my room. I’ve got a purple bed, a pink lamp, a blue chair, a yellow table and a green clock.</vt:lpstr>
      <vt:lpstr>This is my room. I’ve got a blue bed, a yellow lamp, a purple chair, a yellow table and a red clock.</vt:lpstr>
      <vt:lpstr>This is my room. I’ve got a yellow bed, a pink lamp, a red chair, a green table and an orange clock.</vt:lpstr>
      <vt:lpstr>Good bye!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Наташа</cp:lastModifiedBy>
  <cp:revision>56</cp:revision>
  <dcterms:created xsi:type="dcterms:W3CDTF">2016-12-20T02:31:12Z</dcterms:created>
  <dcterms:modified xsi:type="dcterms:W3CDTF">2017-02-09T14:33:48Z</dcterms:modified>
</cp:coreProperties>
</file>