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119FB-8D46-4787-A27A-2DE1F11E2855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5BFB9-FAD9-43EB-8DB6-A9CC258A0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31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BFB9-FAD9-43EB-8DB6-A9CC258A0D4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5BFB9-FAD9-43EB-8DB6-A9CC258A0D4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C0AD-B155-4EF4-A0CF-96397943D608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4005-0B42-4B79-BF02-61F1FD21E8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ПОДУМАЙ И ОТВЕТЬ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Вставить по смыслу необходимые</a:t>
            </a:r>
          </a:p>
          <a:p>
            <a:r>
              <a:rPr lang="ru-RU" dirty="0" smtClean="0"/>
              <a:t>значения величин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5495925"/>
            <a:ext cx="7772400" cy="1362075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214290"/>
            <a:ext cx="7780365" cy="5357849"/>
          </a:xfrm>
        </p:spPr>
        <p:txBody>
          <a:bodyPr>
            <a:noAutofit/>
          </a:bodyPr>
          <a:lstStyle/>
          <a:p>
            <a:endParaRPr lang="ru-RU" sz="4000" dirty="0" smtClean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  <a:p>
            <a:endParaRPr lang="ru-RU" sz="4000" dirty="0" smtClean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  <a:p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измерения прямоугольника  4,52 м и 16 м, то его площадь равна ____________ м².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скорость пешехода 4,52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а всадника 16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и они идут навстречу друг другу, то скорость их сближения __________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00232" y="6500834"/>
            <a:ext cx="6557954" cy="357166"/>
          </a:xfrm>
        </p:spPr>
        <p:txBody>
          <a:bodyPr>
            <a:normAutofit fontScale="90000"/>
          </a:bodyPr>
          <a:lstStyle/>
          <a:p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214290"/>
            <a:ext cx="7780365" cy="5357849"/>
          </a:xfrm>
        </p:spPr>
        <p:txBody>
          <a:bodyPr>
            <a:noAutofit/>
          </a:bodyPr>
          <a:lstStyle/>
          <a:p>
            <a:endParaRPr lang="ru-RU" sz="4000" dirty="0" smtClean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  <a:p>
            <a:endParaRPr lang="ru-RU" sz="4000" dirty="0" smtClean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  <a:p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измерения прямоугольника  4,52 м и 16 м, то его площадь равна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72,32</a:t>
            </a:r>
            <a:r>
              <a:rPr lang="ru-RU" sz="4000" b="1" dirty="0" smtClean="0">
                <a:solidFill>
                  <a:schemeClr val="tx1"/>
                </a:solidFill>
              </a:rPr>
              <a:t> м².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скорость пешехода 4,52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а всадника 16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и они идут навстречу друг другу, то скорость их сближения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20,52</a:t>
            </a:r>
            <a:r>
              <a:rPr lang="ru-RU" sz="4000" b="1" dirty="0" smtClean="0">
                <a:solidFill>
                  <a:schemeClr val="tx1"/>
                </a:solidFill>
              </a:rPr>
              <a:t>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309320"/>
            <a:ext cx="7772400" cy="1362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476672"/>
            <a:ext cx="7637489" cy="600079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Если скорость течения реки 4,52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а собственная скорость катера 16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то против течения он движется со скоростью _______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16 человек купили мороженое по цене 4,52 рублей, то стоимость их покупки ____ руб.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857892"/>
            <a:ext cx="7772400" cy="1362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404664"/>
            <a:ext cx="7637489" cy="600079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Если скорость течения реки 4,52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а собственная скорость катера 16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то против течения он движется со скоростью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11,48</a:t>
            </a:r>
            <a:r>
              <a:rPr lang="ru-RU" sz="4000" b="1" dirty="0" smtClean="0">
                <a:solidFill>
                  <a:schemeClr val="tx1"/>
                </a:solidFill>
              </a:rPr>
              <a:t>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16 человек купили мороженое по цене 4,52 рублей, то стоимость их покупки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72,32</a:t>
            </a:r>
            <a:r>
              <a:rPr lang="ru-RU" sz="4000" b="1" dirty="0" smtClean="0">
                <a:solidFill>
                  <a:schemeClr val="tx1"/>
                </a:solidFill>
              </a:rPr>
              <a:t> руб.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14348" y="5768975"/>
            <a:ext cx="7780365" cy="8891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8"/>
            <a:ext cx="7780365" cy="500066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Если скорость всадника 16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а пешехода 4,52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и всадник догоняет пешехода, то через 1 час расстояние между ними сократится на ___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Петя купил 2 ручки по цене 8 рублей, а Вася купил одну ручку за 4,52 руб., то Петя потратил на ___ руб. ____.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14348" y="5768975"/>
            <a:ext cx="7780365" cy="8891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811145" cy="53800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Если скорость всадника 16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а пешехода 4,52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ч, и всадник догоняет пешехода, то через 1 час расстояние между ними сократится на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11,48</a:t>
            </a:r>
            <a:r>
              <a:rPr lang="ru-RU" sz="4000" b="1" dirty="0" smtClean="0">
                <a:solidFill>
                  <a:schemeClr val="tx1"/>
                </a:solidFill>
              </a:rPr>
              <a:t> км</a:t>
            </a:r>
            <a:r>
              <a:rPr lang="en-US" sz="4000" b="1" dirty="0" smtClean="0">
                <a:solidFill>
                  <a:schemeClr val="tx1"/>
                </a:solidFill>
              </a:rPr>
              <a:t>/</a:t>
            </a:r>
            <a:r>
              <a:rPr lang="ru-RU" sz="4000" b="1" dirty="0" smtClean="0">
                <a:solidFill>
                  <a:schemeClr val="tx1"/>
                </a:solidFill>
              </a:rPr>
              <a:t>ч.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Если Петя купил 2 ручки по цене 8 рублей, а Вася купил одну ручку за 4,52 руб., то Петя потратил на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11,48</a:t>
            </a:r>
            <a:r>
              <a:rPr lang="ru-RU" sz="4000" b="1" dirty="0" smtClean="0">
                <a:solidFill>
                  <a:schemeClr val="tx1"/>
                </a:solidFill>
              </a:rPr>
              <a:t> руб.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больше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323</Words>
  <Application>Microsoft Office PowerPoint</Application>
  <PresentationFormat>Экран (4:3)</PresentationFormat>
  <Paragraphs>28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ПОДУМАЙ И ОТВЕТЬ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ПОДУМАЙ И ОТВЕТЬ </dc:title>
  <dc:creator>Бавин Николай</dc:creator>
  <cp:lastModifiedBy>Бабинская Ангелина</cp:lastModifiedBy>
  <cp:revision>9</cp:revision>
  <dcterms:created xsi:type="dcterms:W3CDTF">2013-03-20T13:58:04Z</dcterms:created>
  <dcterms:modified xsi:type="dcterms:W3CDTF">2013-03-21T05:07:08Z</dcterms:modified>
</cp:coreProperties>
</file>