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777" y="1645920"/>
            <a:ext cx="7907383" cy="4051637"/>
          </a:xfrm>
        </p:spPr>
        <p:txBody>
          <a:bodyPr>
            <a:normAutofit/>
          </a:bodyPr>
          <a:lstStyle/>
          <a:p>
            <a:r>
              <a:rPr lang="ru-RU" b="1" dirty="0" smtClean="0"/>
              <a:t>ЯДОВИТЫЕ ЯГОДЫ</a:t>
            </a:r>
            <a:br>
              <a:rPr lang="ru-RU" b="1" dirty="0" smtClean="0"/>
            </a:br>
            <a:r>
              <a:rPr lang="ru-RU" b="1" dirty="0" smtClean="0"/>
              <a:t>ДАЛЬНЕГО ВОСТОКА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2537" y="4315301"/>
            <a:ext cx="5357600" cy="116021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ВЫПОЛНИЛИ – ЛУЦЕНКО ДМИТРИЙ И КЛЁСТОВ АНДРЕЙ 9В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9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ВОЛЧЕЯГОДНИК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982" y="1559397"/>
            <a:ext cx="5072824" cy="501557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Внешний вид: листопадный маловетвистый кустарник  высотой до 1,5 м с крепким стволиком и ветвями, безлистными в нижней части . </a:t>
            </a:r>
            <a:endParaRPr lang="ru-RU" dirty="0" smtClean="0"/>
          </a:p>
          <a:p>
            <a:r>
              <a:rPr lang="ru-RU" dirty="0" smtClean="0"/>
              <a:t>Плоды</a:t>
            </a:r>
            <a:r>
              <a:rPr lang="ru-RU" dirty="0"/>
              <a:t> — ярко-красные овальные сочные костянки размером с косточку вишни с шаровидными блестящими семенам. Косточка тёмно-бурая, блестящая, широкоовальная, 5—6 мм длины </a:t>
            </a:r>
          </a:p>
          <a:p>
            <a:r>
              <a:rPr lang="ru-RU" dirty="0"/>
              <a:t>Последствия употребления: тяжелое отравление, редко — летальный исход, от поедания ягоды, ожоги кожи, слизистой дыхательных путей и ЖКТ различной степени тяжести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" y="519193"/>
            <a:ext cx="5457008" cy="55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БЕЛЛАДОННА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330" y="1463041"/>
            <a:ext cx="5094515" cy="45869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Внешний вид: многолетнее травянистое растение. В первый год жизни развивается вертикальный, стержневой разветвлённый корень и маловетвистый стебель, достигающий высоты 60—90 см. </a:t>
            </a:r>
            <a:endParaRPr lang="ru-RU" dirty="0" smtClean="0"/>
          </a:p>
          <a:p>
            <a:r>
              <a:rPr lang="ru-RU" dirty="0" smtClean="0"/>
              <a:t>Плод</a:t>
            </a:r>
            <a:r>
              <a:rPr lang="ru-RU" dirty="0"/>
              <a:t> — двугнёздная, слегка приплюснутая блестящая фиолетово-чёрная (иногда жёлтая) ягода со множеством семян в сине-фиолетовом соке; напоминает мелкие вишни, сладковатые на вкус. </a:t>
            </a:r>
            <a:endParaRPr lang="ru-RU" dirty="0" smtClean="0"/>
          </a:p>
          <a:p>
            <a:r>
              <a:rPr lang="ru-RU" dirty="0" smtClean="0"/>
              <a:t>Последствия </a:t>
            </a:r>
            <a:r>
              <a:rPr lang="ru-RU" dirty="0"/>
              <a:t>употребления: входящие в его состав алкалоиды группы атропина могут вызвать очень тяжелые отравления. Результатом может быть даже смертельный исход из-за паралича дыхательной системы и остановки сердца.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3" y="627702"/>
            <a:ext cx="5503817" cy="4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2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579" y="622164"/>
            <a:ext cx="7958331" cy="1077229"/>
          </a:xfrm>
        </p:spPr>
        <p:txBody>
          <a:bodyPr/>
          <a:lstStyle/>
          <a:p>
            <a:r>
              <a:rPr lang="ru-RU" dirty="0" smtClean="0"/>
              <a:t>ПАСЛЁН СЛАДКО-ГОРЬКИЙ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485" y="1584960"/>
            <a:ext cx="5582195" cy="44649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Внешний вид: Многолетний полукустарник высотой 30—180 см с </a:t>
            </a:r>
            <a:r>
              <a:rPr lang="ru-RU" dirty="0" smtClean="0"/>
              <a:t>ползучим деревянистым </a:t>
            </a:r>
            <a:r>
              <a:rPr lang="ru-RU" dirty="0"/>
              <a:t>бугорчатым корневищем. </a:t>
            </a:r>
            <a:r>
              <a:rPr lang="ru-RU" dirty="0" err="1"/>
              <a:t>лод</a:t>
            </a:r>
            <a:r>
              <a:rPr lang="ru-RU" dirty="0"/>
              <a:t> — яйцевидная или </a:t>
            </a:r>
            <a:r>
              <a:rPr lang="ru-RU" dirty="0" smtClean="0"/>
              <a:t>эллипсоидная, ярко-красная</a:t>
            </a:r>
            <a:r>
              <a:rPr lang="ru-RU" dirty="0"/>
              <a:t>, блестящая вислая ягода до 1 см длины.</a:t>
            </a:r>
          </a:p>
          <a:p>
            <a:r>
              <a:rPr lang="ru-RU" dirty="0"/>
              <a:t>Последствия употребления: </a:t>
            </a:r>
            <a:r>
              <a:rPr lang="ru-RU" dirty="0" smtClean="0"/>
              <a:t>Употреблять ягоды </a:t>
            </a:r>
            <a:r>
              <a:rPr lang="ru-RU" dirty="0"/>
              <a:t>тоже не следует. </a:t>
            </a:r>
            <a:r>
              <a:rPr lang="ru-RU" dirty="0" smtClean="0"/>
              <a:t>Содержащийся в </a:t>
            </a:r>
            <a:r>
              <a:rPr lang="ru-RU" dirty="0"/>
              <a:t>них гликозид </a:t>
            </a:r>
            <a:r>
              <a:rPr lang="ru-RU" dirty="0" err="1"/>
              <a:t>дулкамарин</a:t>
            </a:r>
            <a:r>
              <a:rPr lang="ru-RU" dirty="0"/>
              <a:t> действует подобно атропину, вызывая </a:t>
            </a:r>
            <a:r>
              <a:rPr lang="ru-RU" dirty="0" smtClean="0"/>
              <a:t>нарушения центральной </a:t>
            </a:r>
            <a:r>
              <a:rPr lang="ru-RU" dirty="0"/>
              <a:t>нервной системы, дыхания и работы сердца.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700541"/>
            <a:ext cx="5172194" cy="43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ВОРОНИЙ ГЛАЗ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6296" y="1489166"/>
            <a:ext cx="4798423" cy="497259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Внешний вид: Многолетнее растение высотой 10—40 см. Корневище горизонтальное, длинное. Стебель прямостоячий, без </a:t>
            </a:r>
            <a:r>
              <a:rPr lang="ru-RU" dirty="0" err="1"/>
              <a:t>опушения</a:t>
            </a:r>
            <a:r>
              <a:rPr lang="ru-RU" dirty="0"/>
              <a:t>. Образует мутовку из четырёх почти сидячих листьев длиной до 10 см. Листья широкоэллиптические, с клинообразным основанием и заострённым кончиком. </a:t>
            </a:r>
          </a:p>
          <a:p>
            <a:r>
              <a:rPr lang="ru-RU" dirty="0"/>
              <a:t>Плод — шаровидная </a:t>
            </a:r>
            <a:r>
              <a:rPr lang="ru-RU" dirty="0" err="1"/>
              <a:t>четырёхгнёздная</a:t>
            </a:r>
            <a:r>
              <a:rPr lang="ru-RU" dirty="0"/>
              <a:t> ягода, диаметром около 1 см, блестящая, чёрная, с сизоватым налётом. Созревает в августе. </a:t>
            </a:r>
          </a:p>
          <a:p>
            <a:r>
              <a:rPr lang="ru-RU" dirty="0"/>
              <a:t>Последствия употребления: ядовито все растение – и листья, и корневище. Но особенно ядовиты ягоды вороньего глаза. Вещество </a:t>
            </a:r>
            <a:r>
              <a:rPr lang="ru-RU" dirty="0" err="1"/>
              <a:t>паристифин</a:t>
            </a:r>
            <a:r>
              <a:rPr lang="ru-RU" dirty="0"/>
              <a:t> из группы сапонинов вызывает судороги, нарушает работу сердца, которое может и остановиться.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3" y="670559"/>
            <a:ext cx="6008914" cy="49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КРУШИНА ЛОМКАЯ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4445" y="1436914"/>
            <a:ext cx="5460275" cy="461303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Внешний вид: Кустарник или небольшое дерево, может достигать в высоту 7 м. Ствол и ветви тёмно-бурые. В отличие от крушины слабительной, ствол гладкий, без колючек. Тёмная кора с поперечно-вытянутыми чечевичками, характерно наличие красного слоя под внешним слоем пробки. </a:t>
            </a:r>
          </a:p>
          <a:p>
            <a:r>
              <a:rPr lang="ru-RU" dirty="0"/>
              <a:t>Последствия употребления: Плоды охотно поедаются птицами. У человека же их употребление может вызвать неприятные последствия, вызванные как раз их медицинскими свойствами – </a:t>
            </a:r>
            <a:r>
              <a:rPr lang="ru-RU" dirty="0" err="1"/>
              <a:t>то-бишь</a:t>
            </a:r>
            <a:r>
              <a:rPr lang="ru-RU" dirty="0"/>
              <a:t>, </a:t>
            </a:r>
            <a:r>
              <a:rPr lang="ru-RU" dirty="0" smtClean="0"/>
              <a:t>рвоту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1852"/>
            <a:ext cx="5451566" cy="45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ЖИМОЛОСТЬ ЛЕСНАЯ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193" y="1637211"/>
            <a:ext cx="5547361" cy="441273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Внешний вид: Листопадный кустарник высотой до 2,5 м. Молодые побеги зелёного или красноватого цвета, на старых кора серая или </a:t>
            </a:r>
            <a:r>
              <a:rPr lang="ru-RU" dirty="0" err="1"/>
              <a:t>буровато</a:t>
            </a:r>
            <a:r>
              <a:rPr lang="ru-RU" dirty="0"/>
              <a:t>-серая. Листья длиной 3—7 см, шириной 2—5 см, супротивные, эллиптической формы, коротко заострённые, </a:t>
            </a:r>
            <a:r>
              <a:rPr lang="ru-RU" dirty="0" err="1"/>
              <a:t>цельнокрайные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Плоды </a:t>
            </a:r>
            <a:r>
              <a:rPr lang="ru-RU" dirty="0"/>
              <a:t>— сочные, тёмно-красные, шарообразные, часто бывают сросшимися у основания; созревают в конце июля. </a:t>
            </a:r>
          </a:p>
          <a:p>
            <a:r>
              <a:rPr lang="ru-RU" dirty="0"/>
              <a:t>Последствия употребления: Ягоды охотно оклевывают птицы. Для человека же они несъедобны, и последствия могут быть схожими с последствиями употребления </a:t>
            </a:r>
            <a:r>
              <a:rPr lang="ru-RU" dirty="0" smtClean="0"/>
              <a:t>крушины</a:t>
            </a:r>
            <a:r>
              <a:rPr lang="en-US" dirty="0" smtClean="0"/>
              <a:t>. </a:t>
            </a:r>
            <a:r>
              <a:rPr lang="ru-RU" dirty="0" smtClean="0"/>
              <a:t>Плоды содержан </a:t>
            </a:r>
            <a:r>
              <a:rPr lang="ru-RU" dirty="0" err="1" smtClean="0"/>
              <a:t>ксилостеин</a:t>
            </a:r>
            <a:r>
              <a:rPr lang="ru-RU" dirty="0" smtClean="0"/>
              <a:t> – ядовитое вещество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155"/>
            <a:ext cx="5408023" cy="45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3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15</TotalTime>
  <Words>534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ЯДОВИТЫЕ ЯГОДЫ ДАЛЬНЕГО ВОСТОКА</vt:lpstr>
      <vt:lpstr>ВОЛЧЕЯГОДНИК</vt:lpstr>
      <vt:lpstr>БЕЛЛАДОННА</vt:lpstr>
      <vt:lpstr>ПАСЛЁН СЛАДКО-ГОРЬКИЙ</vt:lpstr>
      <vt:lpstr>ВОРОНИЙ ГЛАЗ</vt:lpstr>
      <vt:lpstr>КРУШИНА ЛОМКАЯ</vt:lpstr>
      <vt:lpstr>ЖИМОЛОСТЬ ЛЕСНАЯ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ЯДОВИТЫЕ ЯГОДЫ ДАЛЬНЕГО ВОСТОКА</dc:title>
  <dc:creator>Пользователь Windows</dc:creator>
  <cp:lastModifiedBy>Пользователь Windows</cp:lastModifiedBy>
  <cp:revision>2</cp:revision>
  <dcterms:created xsi:type="dcterms:W3CDTF">2021-01-18T20:54:43Z</dcterms:created>
  <dcterms:modified xsi:type="dcterms:W3CDTF">2021-01-18T21:10:21Z</dcterms:modified>
</cp:coreProperties>
</file>