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5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73" r:id="rId9"/>
    <p:sldId id="275" r:id="rId10"/>
    <p:sldId id="276" r:id="rId11"/>
    <p:sldId id="277" r:id="rId12"/>
    <p:sldId id="278" r:id="rId13"/>
    <p:sldId id="265" r:id="rId14"/>
    <p:sldId id="266" r:id="rId15"/>
    <p:sldId id="292" r:id="rId16"/>
    <p:sldId id="257" r:id="rId17"/>
    <p:sldId id="258" r:id="rId18"/>
    <p:sldId id="261" r:id="rId19"/>
    <p:sldId id="267" r:id="rId20"/>
    <p:sldId id="268" r:id="rId21"/>
    <p:sldId id="259" r:id="rId22"/>
    <p:sldId id="260" r:id="rId23"/>
    <p:sldId id="26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03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ED15F3-B934-40AC-9F76-2CEB5C7013A1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F20F9F-7930-4404-9FD2-5F3F2F632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57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B8D1E-BD66-4F51-9BE6-ACA1E5803E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C39FD-9530-4BEA-B889-1C3F4385D1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B84B4-F452-4B5D-8F20-9454F6540E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EBAF2-8078-4648-8F48-9B2E4EE1BA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B3227F-4836-40B4-9744-64B0554AA0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822E72-051C-4F58-92D3-D85C157096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1940E-1A4E-4199-82F2-A8F8A6AE43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E3FD1-8C99-48A8-AC75-7DF083FD40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03A72-D424-42DF-9739-72EDA7450E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CC4BE-0435-44E3-8098-1702046F1A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B78A-6230-491C-AB89-453306184D10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FF6A-6549-4851-99A2-58A8E1E60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75C2-6E8D-42AF-82E1-CAD1E2E9836F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E0F4-361B-4D20-9E32-14C239FA0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51F8-11D3-4753-A0F4-41EAC2C1E0BB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0C28-48C2-4573-9685-CCAAB0C09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6697-5109-4A76-9BAA-423A71CD9235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A29C-FCE2-44DD-8456-D60F4B3B0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5E2F-39A9-4324-95AD-165C00D2ADDC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C2F4-DA94-4E79-ABD4-20CB2D05B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A9DB-CE26-4396-83B2-D1955498DE5D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973B-3FC3-4D0D-B81A-94AD64592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166E-977D-4F0F-A760-79914D366E11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2D86-2D52-4843-919E-036C38EA1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A620-6E44-4401-B2BC-1FAA0811C3ED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84C5-AE1F-40BF-8960-30E4C02AA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38C32-4848-47AA-BFF8-446F877151C0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BF3C-3674-4708-B0C2-F6E7DA3EA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418B-103C-4F9B-AB26-DFA4FD218B63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6F00-6B82-422F-92CC-C3ABAD157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54BC-2303-4178-BB1B-C38944576E2D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8512-3E6E-400C-B87E-E81D1EDE2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76CA-F7FA-446E-92E0-9BEA16B77967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A562-17E0-4C69-AA48-73005F516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6333-E1AC-4B0A-B103-2CD3C223857C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B4CC-DB93-4088-9157-0A8D3AB45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E946-7C0A-447C-9BDA-E503F3EB8279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0171-24F1-4D5F-8538-56AEA59EC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DAC93D-929C-4621-AF39-96252FCC488E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27A26A-2C78-480D-9810-CF1B0E02B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4.gif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hyperlink" Target="http://s43.radikal.ru/i100/0903/d0/2fd658f7d9ca.gif" TargetMode="Externa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/>
              <a:t>a cat</a:t>
            </a:r>
            <a:r>
              <a:rPr lang="en-US" sz="4000" smtClean="0"/>
              <a:t> </a:t>
            </a:r>
            <a:endParaRPr lang="ru-RU" sz="4000" smtClean="0"/>
          </a:p>
        </p:txBody>
      </p:sp>
      <p:pic>
        <p:nvPicPr>
          <p:cNvPr id="22530" name="Picture 11" descr="73752890_34_wallpaper_ca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196975"/>
            <a:ext cx="7194550" cy="5395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4000" smtClean="0">
                <a:solidFill>
                  <a:srgbClr val="002060"/>
                </a:solidFill>
                <a:latin typeface="Arial" charset="0"/>
              </a:rPr>
            </a:br>
            <a:r>
              <a:rPr lang="en-US" sz="7200" b="1" smtClean="0">
                <a:solidFill>
                  <a:srgbClr val="002060"/>
                </a:solidFill>
              </a:rPr>
              <a:t>a horse</a:t>
            </a:r>
            <a:r>
              <a:rPr lang="ru-RU" sz="7200" smtClean="0">
                <a:solidFill>
                  <a:srgbClr val="002060"/>
                </a:solidFill>
              </a:rPr>
              <a:t/>
            </a:r>
            <a:br>
              <a:rPr lang="ru-RU" sz="7200" smtClean="0">
                <a:solidFill>
                  <a:srgbClr val="002060"/>
                </a:solidFill>
              </a:rPr>
            </a:br>
            <a:endParaRPr lang="ru-RU" sz="7200" smtClean="0">
              <a:solidFill>
                <a:srgbClr val="002060"/>
              </a:solidFill>
            </a:endParaRPr>
          </a:p>
        </p:txBody>
      </p:sp>
      <p:pic>
        <p:nvPicPr>
          <p:cNvPr id="31746" name="Picture 5" descr="0_c61a0_faf229b1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28775"/>
            <a:ext cx="8785225" cy="506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4000" smtClean="0">
                <a:solidFill>
                  <a:srgbClr val="002060"/>
                </a:solidFill>
                <a:latin typeface="Arial" charset="0"/>
              </a:rPr>
            </a:br>
            <a:r>
              <a:rPr lang="en-US" sz="7200" b="1" smtClean="0">
                <a:solidFill>
                  <a:srgbClr val="002060"/>
                </a:solidFill>
              </a:rPr>
              <a:t>a frog</a:t>
            </a:r>
            <a:r>
              <a:rPr lang="ru-RU" sz="7200" b="1" smtClean="0">
                <a:solidFill>
                  <a:srgbClr val="002060"/>
                </a:solidFill>
              </a:rPr>
              <a:t/>
            </a:r>
            <a:br>
              <a:rPr lang="ru-RU" sz="7200" b="1" smtClean="0">
                <a:solidFill>
                  <a:srgbClr val="002060"/>
                </a:solidFill>
              </a:rPr>
            </a:br>
            <a:endParaRPr lang="ru-RU" sz="7200" b="1" smtClean="0">
              <a:solidFill>
                <a:srgbClr val="002060"/>
              </a:solidFill>
            </a:endParaRPr>
          </a:p>
        </p:txBody>
      </p:sp>
      <p:pic>
        <p:nvPicPr>
          <p:cNvPr id="32770" name="Picture 5" descr="528987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8280400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641475"/>
          </a:xfrm>
        </p:spPr>
        <p:txBody>
          <a:bodyPr/>
          <a:lstStyle/>
          <a:p>
            <a:r>
              <a:rPr lang="en-US" sz="4000" smtClean="0"/>
              <a:t> 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en-US" sz="7200" b="1" smtClean="0">
                <a:solidFill>
                  <a:srgbClr val="002060"/>
                </a:solidFill>
              </a:rPr>
              <a:t>a chimp</a:t>
            </a:r>
            <a:r>
              <a:rPr lang="ru-RU" sz="7200" b="1" smtClean="0">
                <a:solidFill>
                  <a:srgbClr val="002060"/>
                </a:solidFill>
              </a:rPr>
              <a:t/>
            </a:r>
            <a:br>
              <a:rPr lang="ru-RU" sz="7200" b="1" smtClean="0">
                <a:solidFill>
                  <a:srgbClr val="002060"/>
                </a:solidFill>
              </a:rPr>
            </a:br>
            <a:endParaRPr lang="ru-RU" sz="7200" b="1" smtClean="0">
              <a:solidFill>
                <a:srgbClr val="002060"/>
              </a:solidFill>
            </a:endParaRPr>
          </a:p>
        </p:txBody>
      </p:sp>
      <p:pic>
        <p:nvPicPr>
          <p:cNvPr id="33794" name="Picture 6" descr="2-z6-9ea3ada6-edc3-4c7b-b3e2-6e49584caac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84313"/>
            <a:ext cx="7993062" cy="513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5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Rectangle 16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4819" name="Rectangle 17"/>
          <p:cNvSpPr>
            <a:spLocks noGrp="1"/>
          </p:cNvSpPr>
          <p:nvPr>
            <p:ph sz="quarter" idx="4294967295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4820" name="Rectangle 18"/>
          <p:cNvSpPr>
            <a:spLocks noGrp="1"/>
          </p:cNvSpPr>
          <p:nvPr>
            <p:ph sz="quarter" idx="4294967295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4821" name="Rectangle 19"/>
          <p:cNvSpPr>
            <a:spLocks noGrp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endParaRPr lang="ru-RU" sz="2400" smtClean="0"/>
          </a:p>
        </p:txBody>
      </p:sp>
      <p:pic>
        <p:nvPicPr>
          <p:cNvPr id="34822" name="Рисунок 3" descr="normal_tex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 descr="&amp;rcy;&amp;iecy;&amp;zcy;&amp;ucy;&amp;lcy;&amp;softcy;&amp;tcy;&amp;acy;&amp;tcy; &amp;ucy;&amp;rcy;&amp;ocy;&amp;kcy;&amp;acy; &amp;Fcy;&amp;ocy;&amp;tcy;&amp;ocy;&amp;shcy;&amp;ocy;&amp;pcy; &amp;Acy;&amp;ncy;&amp;icy;&amp;mcy;&amp;acy;&amp;tscy;&amp;icy;&amp;yacy; &amp;pcy;&amp;ocy;&amp;lcy;&amp;ie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33375"/>
            <a:ext cx="1584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олот рыбка_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13" y="1412875"/>
            <a:ext cx="1933575" cy="115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5" name="Picture 4" descr="http://forum.211.ru/index.php?app=core&amp;module=attach&amp;section=attach&amp;attach_rel_module=post&amp;attach_id=91753&amp;s=e07032d034b07363930347b85250e7b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781300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6" descr="&amp;acy;&amp;ncy;&amp;icy;&amp;mcy;&amp;acy;&amp;tscy;&amp;icy;&amp;yacy; &amp;lcy;&amp;yacy;&amp;gcy;&amp;ucy;&amp;shcy;&amp;kcy;&amp;a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4149725"/>
            <a:ext cx="1152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8" descr="14394412_a83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5157788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TextBox 10"/>
          <p:cNvSpPr txBox="1">
            <a:spLocks noChangeArrowheads="1"/>
          </p:cNvSpPr>
          <p:nvPr/>
        </p:nvSpPr>
        <p:spPr bwMode="auto">
          <a:xfrm>
            <a:off x="2700338" y="620713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bird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9" name="TextBox 11"/>
          <p:cNvSpPr txBox="1">
            <a:spLocks noChangeArrowheads="1"/>
          </p:cNvSpPr>
          <p:nvPr/>
        </p:nvSpPr>
        <p:spPr bwMode="auto">
          <a:xfrm>
            <a:off x="2627313" y="1773238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  fish 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0" name="TextBox 12"/>
          <p:cNvSpPr txBox="1">
            <a:spLocks noChangeArrowheads="1"/>
          </p:cNvSpPr>
          <p:nvPr/>
        </p:nvSpPr>
        <p:spPr bwMode="auto">
          <a:xfrm>
            <a:off x="2268538" y="2997200"/>
            <a:ext cx="3382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a horse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1" name="TextBox 13"/>
          <p:cNvSpPr txBox="1">
            <a:spLocks noChangeArrowheads="1"/>
          </p:cNvSpPr>
          <p:nvPr/>
        </p:nvSpPr>
        <p:spPr bwMode="auto">
          <a:xfrm>
            <a:off x="2555875" y="429260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frog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2" name="TextBox 14"/>
          <p:cNvSpPr txBox="1">
            <a:spLocks noChangeArrowheads="1"/>
          </p:cNvSpPr>
          <p:nvPr/>
        </p:nvSpPr>
        <p:spPr bwMode="auto">
          <a:xfrm>
            <a:off x="2700338" y="5589588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 chimp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Рисунок 3" descr="normal_tex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&amp;rcy;&amp;iecy;&amp;zcy;&amp;ucy;&amp;lcy;&amp;softcy;&amp;tcy;&amp;acy;&amp;tcy; &amp;ucy;&amp;rcy;&amp;ocy;&amp;kcy;&amp;acy; &amp;Fcy;&amp;ocy;&amp;tcy;&amp;ocy;&amp;shcy;&amp;ocy;&amp;pcy; &amp;Acy;&amp;ncy;&amp;icy;&amp;mcy;&amp;acy;&amp;tscy;&amp;icy;&amp;yacy; &amp;pcy;&amp;ocy;&amp;lcy;&amp;ie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141663"/>
            <a:ext cx="20875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http://forum.211.ru/index.php?app=core&amp;module=attach&amp;section=attach&amp;attach_rel_module=post&amp;attach_id=91753&amp;s=e07032d034b07363930347b85250e7b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500438"/>
            <a:ext cx="23764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&amp;acy;&amp;ncy;&amp;icy;&amp;mcy;&amp;acy;&amp;tscy;&amp;icy;&amp;yacy; &amp;lcy;&amp;yacy;&amp;gcy;&amp;ucy;&amp;shcy;&amp;kcy;&amp;a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4724400"/>
            <a:ext cx="194468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14394412_a83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333375"/>
            <a:ext cx="14890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3419475" y="908050"/>
            <a:ext cx="31686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 животных:</a:t>
            </a:r>
          </a:p>
        </p:txBody>
      </p:sp>
      <p:pic>
        <p:nvPicPr>
          <p:cNvPr id="36873" name="Picture 12" descr="b6170c9c1fa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476250"/>
            <a:ext cx="23368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179388" y="260350"/>
            <a:ext cx="8569325" cy="590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400" b="1" smtClean="0"/>
              <a:t>swim</a:t>
            </a:r>
            <a:r>
              <a:rPr lang="ru-RU" sz="4400" b="1" smtClean="0"/>
              <a:t> - плавать</a:t>
            </a:r>
          </a:p>
          <a:p>
            <a:pPr>
              <a:buFont typeface="Arial" charset="0"/>
              <a:buNone/>
            </a:pPr>
            <a:r>
              <a:rPr lang="en-US" sz="4400" b="1" smtClean="0"/>
              <a:t>jump</a:t>
            </a:r>
            <a:r>
              <a:rPr lang="ru-RU" sz="4400" b="1" smtClean="0"/>
              <a:t> – прыгать </a:t>
            </a:r>
          </a:p>
          <a:p>
            <a:pPr>
              <a:buFont typeface="Arial" charset="0"/>
              <a:buNone/>
            </a:pPr>
            <a:r>
              <a:rPr lang="en-US" sz="4400" b="1" smtClean="0"/>
              <a:t>fly </a:t>
            </a:r>
            <a:r>
              <a:rPr lang="ru-RU" sz="4400" b="1" smtClean="0"/>
              <a:t>- летать</a:t>
            </a:r>
          </a:p>
          <a:p>
            <a:pPr>
              <a:buFont typeface="Arial" charset="0"/>
              <a:buNone/>
            </a:pPr>
            <a:r>
              <a:rPr lang="en-US" sz="4400" b="1" smtClean="0"/>
              <a:t>sing</a:t>
            </a:r>
            <a:r>
              <a:rPr lang="ru-RU" sz="4400" b="1" smtClean="0"/>
              <a:t> - петь</a:t>
            </a:r>
          </a:p>
          <a:p>
            <a:pPr>
              <a:buFont typeface="Arial" charset="0"/>
              <a:buNone/>
            </a:pPr>
            <a:r>
              <a:rPr lang="en-US" sz="4400" b="1" smtClean="0"/>
              <a:t>run</a:t>
            </a:r>
            <a:r>
              <a:rPr lang="ru-RU" sz="4400" b="1" smtClean="0"/>
              <a:t>- бегать </a:t>
            </a:r>
          </a:p>
          <a:p>
            <a:pPr>
              <a:buFont typeface="Arial" charset="0"/>
              <a:buNone/>
            </a:pPr>
            <a:r>
              <a:rPr lang="en-US" sz="4400" b="1" smtClean="0"/>
              <a:t>dance</a:t>
            </a:r>
            <a:r>
              <a:rPr lang="ru-RU" sz="4400" b="1" smtClean="0"/>
              <a:t> – танцевать</a:t>
            </a:r>
            <a:r>
              <a:rPr lang="ru-RU" sz="4400" smtClean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Рисунок 3" descr="normal_tex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755650" y="260350"/>
            <a:ext cx="80645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can….         </a:t>
            </a:r>
            <a:r>
              <a:rPr lang="ru-RU" sz="5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могу…</a:t>
            </a:r>
          </a:p>
          <a:p>
            <a:endParaRPr lang="ru-RU" sz="5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can’t….</a:t>
            </a:r>
            <a:r>
              <a:rPr lang="ru-RU" sz="5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Я не могу…</a:t>
            </a:r>
            <a:endParaRPr lang="en-US" sz="5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7" name="Рисунок 3" descr="normal_tex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684213" y="765175"/>
            <a:ext cx="61737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A bird  can fly and sing</a:t>
            </a:r>
            <a:r>
              <a:rPr lang="ru-RU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A fish can swim</a:t>
            </a:r>
            <a:r>
              <a:rPr lang="ru-RU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A horse can  run</a:t>
            </a:r>
            <a:r>
              <a:rPr lang="ru-RU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A  frog can  jump</a:t>
            </a:r>
            <a:r>
              <a:rPr lang="ru-RU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A chimp can  dance</a:t>
            </a:r>
            <a:r>
              <a:rPr lang="ru-RU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золот рыбка_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0" y="1557338"/>
            <a:ext cx="1935163" cy="114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0" name="Picture 2" descr="&amp;rcy;&amp;iecy;&amp;zcy;&amp;ucy;&amp;lcy;&amp;softcy;&amp;tcy;&amp;acy;&amp;tcy; &amp;ucy;&amp;rcy;&amp;ocy;&amp;kcy;&amp;acy; &amp;Fcy;&amp;ocy;&amp;tcy;&amp;ocy;&amp;shcy;&amp;ocy;&amp;pcy; &amp;Acy;&amp;ncy;&amp;icy;&amp;mcy;&amp;acy;&amp;tscy;&amp;icy;&amp;yacy; &amp;pcy;&amp;ocy;&amp;lcy;&amp;iecy;&amp;t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549275"/>
            <a:ext cx="15843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4" descr="http://forum.211.ru/index.php?app=core&amp;module=attach&amp;section=attach&amp;attach_rel_module=post&amp;attach_id=91753&amp;s=e07032d034b07363930347b85250e7b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708275"/>
            <a:ext cx="14398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6" descr="&amp;acy;&amp;ncy;&amp;icy;&amp;mcy;&amp;acy;&amp;tscy;&amp;icy;&amp;yacy; &amp;lcy;&amp;yacy;&amp;gcy;&amp;ucy;&amp;shcy;&amp;kcy;&amp;a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3933825"/>
            <a:ext cx="1150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8" descr="14394412_a83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5084763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5" name="Рисунок 3" descr="normal_tex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33375"/>
            <a:ext cx="21605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933825"/>
            <a:ext cx="216058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437063"/>
            <a:ext cx="1520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260350"/>
            <a:ext cx="16113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2924175"/>
            <a:ext cx="2305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Box 9"/>
          <p:cNvSpPr txBox="1">
            <a:spLocks noChangeArrowheads="1"/>
          </p:cNvSpPr>
          <p:nvPr/>
        </p:nvSpPr>
        <p:spPr bwMode="auto">
          <a:xfrm>
            <a:off x="250825" y="333375"/>
            <a:ext cx="538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1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49162" name="TextBox 10"/>
          <p:cNvSpPr txBox="1">
            <a:spLocks noChangeArrowheads="1"/>
          </p:cNvSpPr>
          <p:nvPr/>
        </p:nvSpPr>
        <p:spPr bwMode="auto">
          <a:xfrm>
            <a:off x="5940425" y="33337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2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49163" name="TextBox 11"/>
          <p:cNvSpPr txBox="1">
            <a:spLocks noChangeArrowheads="1"/>
          </p:cNvSpPr>
          <p:nvPr/>
        </p:nvSpPr>
        <p:spPr bwMode="auto">
          <a:xfrm>
            <a:off x="0" y="3500438"/>
            <a:ext cx="37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3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49164" name="TextBox 12"/>
          <p:cNvSpPr txBox="1">
            <a:spLocks noChangeArrowheads="1"/>
          </p:cNvSpPr>
          <p:nvPr/>
        </p:nvSpPr>
        <p:spPr bwMode="auto">
          <a:xfrm>
            <a:off x="6300788" y="3068638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4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49165" name="TextBox 13"/>
          <p:cNvSpPr txBox="1">
            <a:spLocks noChangeArrowheads="1"/>
          </p:cNvSpPr>
          <p:nvPr/>
        </p:nvSpPr>
        <p:spPr bwMode="auto">
          <a:xfrm>
            <a:off x="4427538" y="4508500"/>
            <a:ext cx="446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5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49166" name="TextBox 14"/>
          <p:cNvSpPr txBox="1">
            <a:spLocks noChangeArrowheads="1"/>
          </p:cNvSpPr>
          <p:nvPr/>
        </p:nvSpPr>
        <p:spPr bwMode="auto">
          <a:xfrm>
            <a:off x="3419475" y="1341438"/>
            <a:ext cx="21605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 что  делает? Посмотри и скажи: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3" name="Рисунок 3" descr="normal_tex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323850" y="404813"/>
            <a:ext cx="813593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Вставь буквы в слова:</a:t>
            </a:r>
          </a:p>
          <a:p>
            <a:r>
              <a:rPr lang="ru-RU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  i – h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J – m p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F r – g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C – i m p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 o r – e 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R – n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S w – m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smtClean="0"/>
              <a:t>a dog</a:t>
            </a:r>
            <a:endParaRPr lang="ru-RU" sz="7200" b="1" smtClean="0"/>
          </a:p>
        </p:txBody>
      </p:sp>
      <p:pic>
        <p:nvPicPr>
          <p:cNvPr id="23554" name="Picture 6" descr="pic84411_caine_Orica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28775"/>
            <a:ext cx="8064500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1" name="Рисунок 3" descr="normal_tex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971550" y="620713"/>
            <a:ext cx="75612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Ответь  на  вопросы:</a:t>
            </a:r>
          </a:p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36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Who  can   fly?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36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Who  can jump?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36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Who can swim?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36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Who can run?</a:t>
            </a:r>
            <a:endParaRPr lang="ru-RU" sz="36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0" name="Рисунок 3" descr="normal_tex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827088" y="765175"/>
            <a:ext cx="70580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can    swim  like a  fish, 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run like a  rabbit,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jump like a  little kangaroo.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sing like a  bird,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walk like a  cat.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climb like a monkey in the zoo.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do it,  he can do it,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She can do it,  too, too, too.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We can do it,  they can do it.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And what  about you?</a:t>
            </a:r>
            <a:endParaRPr lang="ru-RU" sz="3200" i="1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золот рыбка_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260350"/>
            <a:ext cx="1143000" cy="79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3" name="Picture 7" descr="Картинка 46 из 15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349500"/>
            <a:ext cx="11525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2" descr="&amp;zcy;&amp;acy;&amp;jcy;&amp;kcy;&amp;icy; (&amp;ocy;&amp;tcy;&amp;rcy;&amp;icy;&amp;scy;&amp;ocy;&amp;vcy;&amp;kcy;&amp;icy;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908050"/>
            <a:ext cx="787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6" descr="0_6fa15_c8fcd8a8_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234950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1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19" name="Рисунок 3" descr="normal_tex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250" y="1125538"/>
            <a:ext cx="6408738" cy="110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 you!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1" name="Picture 2" descr="0_8c9d5_c4481907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997200"/>
            <a:ext cx="266382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2" descr="http://wallpaper.goodfon.ru/wallpaper/previews-middle/3624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1013" y="3284538"/>
            <a:ext cx="4852987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246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7" name="Рисунок 3" descr="normal_tex0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975" y="1773238"/>
            <a:ext cx="58324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G</a:t>
            </a:r>
            <a:r>
              <a:rPr lang="en-US" sz="6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o</a:t>
            </a:r>
            <a:r>
              <a:rPr lang="en-US" sz="6000" b="1" dirty="0">
                <a:solidFill>
                  <a:srgbClr val="03FD2D"/>
                </a:solidFill>
                <a:latin typeface="Arial Black" pitchFamily="34" charset="0"/>
                <a:cs typeface="Times New Roman" pitchFamily="18" charset="0"/>
              </a:rPr>
              <a:t>o</a:t>
            </a:r>
            <a:r>
              <a:rPr lang="en-US" sz="60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d </a:t>
            </a:r>
            <a:r>
              <a:rPr lang="en-US" sz="6000" b="1" dirty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b</a:t>
            </a:r>
            <a:r>
              <a:rPr lang="en-US" sz="6000" b="1" dirty="0">
                <a:solidFill>
                  <a:srgbClr val="FF9900"/>
                </a:solidFill>
                <a:latin typeface="Arial Black" pitchFamily="34" charset="0"/>
                <a:cs typeface="Times New Roman" pitchFamily="18" charset="0"/>
              </a:rPr>
              <a:t>y</a:t>
            </a:r>
            <a:r>
              <a:rPr lang="en-US" sz="60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e</a:t>
            </a:r>
            <a:r>
              <a:rPr lang="en-US" sz="6000" b="1" dirty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!</a:t>
            </a:r>
            <a:endParaRPr lang="ru-RU" sz="6000" b="1" dirty="0">
              <a:solidFill>
                <a:schemeClr val="accent6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/>
              <a:t>a rabbit</a:t>
            </a:r>
            <a:endParaRPr lang="ru-RU" sz="6600" b="1" smtClean="0"/>
          </a:p>
        </p:txBody>
      </p:sp>
      <p:pic>
        <p:nvPicPr>
          <p:cNvPr id="24578" name="Picture 6" descr="x_a4d5888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268413"/>
            <a:ext cx="8304212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6600" b="1" smtClean="0"/>
              <a:t>a mouse</a:t>
            </a:r>
            <a:endParaRPr lang="ru-RU" sz="6600" b="1" smtClean="0"/>
          </a:p>
        </p:txBody>
      </p:sp>
      <p:pic>
        <p:nvPicPr>
          <p:cNvPr id="25602" name="Picture 6" descr="DSCN15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25538"/>
            <a:ext cx="7265988" cy="5449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a sheep</a:t>
            </a:r>
            <a:endParaRPr lang="ru-RU" smtClean="0">
              <a:latin typeface="Arial" charset="0"/>
            </a:endParaRPr>
          </a:p>
        </p:txBody>
      </p:sp>
      <p:pic>
        <p:nvPicPr>
          <p:cNvPr id="26628" name="Picture 4" descr="shee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8207375" cy="54895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snake</a:t>
            </a:r>
            <a:endParaRPr lang="ru-RU" smtClean="0"/>
          </a:p>
        </p:txBody>
      </p:sp>
      <p:pic>
        <p:nvPicPr>
          <p:cNvPr id="27652" name="Picture 4" descr="265168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63675"/>
            <a:ext cx="8280400" cy="52101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chick</a:t>
            </a:r>
            <a:endParaRPr lang="ru-RU" smtClean="0"/>
          </a:p>
        </p:txBody>
      </p:sp>
      <p:pic>
        <p:nvPicPr>
          <p:cNvPr id="28676" name="Picture 4" descr="1202279471_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00200"/>
            <a:ext cx="8497888" cy="49974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smtClean="0">
                <a:solidFill>
                  <a:srgbClr val="002060"/>
                </a:solidFill>
              </a:rPr>
              <a:t>a bird</a:t>
            </a:r>
            <a:r>
              <a:rPr lang="ru-RU" sz="8800" b="1" smtClean="0">
                <a:solidFill>
                  <a:srgbClr val="002060"/>
                </a:solidFill>
                <a:latin typeface="Arial" charset="0"/>
              </a:rPr>
              <a:t> </a:t>
            </a:r>
          </a:p>
        </p:txBody>
      </p:sp>
      <p:pic>
        <p:nvPicPr>
          <p:cNvPr id="29698" name="Picture 13" descr="solove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8569325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7200" smtClean="0">
                <a:solidFill>
                  <a:srgbClr val="002060"/>
                </a:solidFill>
                <a:latin typeface="Arial" charset="0"/>
              </a:rPr>
            </a:br>
            <a:r>
              <a:rPr lang="en-US" sz="7200" b="1" smtClean="0">
                <a:solidFill>
                  <a:srgbClr val="002060"/>
                </a:solidFill>
              </a:rPr>
              <a:t>a  fish</a:t>
            </a:r>
            <a:r>
              <a:rPr lang="en-US" sz="7200" smtClean="0">
                <a:solidFill>
                  <a:srgbClr val="002060"/>
                </a:solidFill>
              </a:rPr>
              <a:t> </a:t>
            </a:r>
            <a:r>
              <a:rPr lang="ru-RU" sz="7200" smtClean="0">
                <a:solidFill>
                  <a:srgbClr val="002060"/>
                </a:solidFill>
              </a:rPr>
              <a:t/>
            </a:r>
            <a:br>
              <a:rPr lang="ru-RU" sz="7200" smtClean="0">
                <a:solidFill>
                  <a:srgbClr val="002060"/>
                </a:solidFill>
              </a:rPr>
            </a:br>
            <a:endParaRPr lang="ru-RU" sz="7200" smtClean="0">
              <a:solidFill>
                <a:srgbClr val="002060"/>
              </a:solidFill>
            </a:endParaRPr>
          </a:p>
        </p:txBody>
      </p:sp>
      <p:pic>
        <p:nvPicPr>
          <p:cNvPr id="30722" name="Picture 6" descr="7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341438"/>
            <a:ext cx="8353425" cy="529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195</Words>
  <Application>Microsoft Office PowerPoint</Application>
  <PresentationFormat>Экран (4:3)</PresentationFormat>
  <Paragraphs>74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a cat </vt:lpstr>
      <vt:lpstr>a dog</vt:lpstr>
      <vt:lpstr>a rabbit</vt:lpstr>
      <vt:lpstr>a mouse</vt:lpstr>
      <vt:lpstr>a sheep</vt:lpstr>
      <vt:lpstr>a snake</vt:lpstr>
      <vt:lpstr>a chick</vt:lpstr>
      <vt:lpstr>a bird </vt:lpstr>
      <vt:lpstr> a  fish  </vt:lpstr>
      <vt:lpstr> a horse </vt:lpstr>
      <vt:lpstr> a frog </vt:lpstr>
      <vt:lpstr>  a chimp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Безруких</dc:creator>
  <cp:lastModifiedBy>евросеть</cp:lastModifiedBy>
  <cp:revision>53</cp:revision>
  <dcterms:created xsi:type="dcterms:W3CDTF">2013-02-11T05:34:34Z</dcterms:created>
  <dcterms:modified xsi:type="dcterms:W3CDTF">2018-12-01T06:02:58Z</dcterms:modified>
</cp:coreProperties>
</file>