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media2.wav" ContentType="audio/x-wav"/>
  <Override PartName="/ppt/media/media4.wav" ContentType="audio/x-wav"/>
  <Override PartName="/ppt/media/media6.wav" ContentType="audio/x-wav"/>
  <Override PartName="/ppt/media/media8.wav" ContentType="audio/x-wav"/>
  <Override PartName="/ppt/media/media10.wav" ContentType="audio/x-wav"/>
  <Override PartName="/ppt/media/media1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7" r:id="rId4"/>
    <p:sldId id="259" r:id="rId5"/>
    <p:sldId id="264" r:id="rId6"/>
    <p:sldId id="256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3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6.xml"/><Relationship Id="rId1" Type="http://schemas.openxmlformats.org/officeDocument/2006/relationships/slide" Target="../slides/slide4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A62AA-0A3E-4C33-A07C-3B2077A52D6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E2BFC2-A6BC-4C62-9766-2552AFBD0127}">
      <dgm:prSet phldrT="[Текст]" custT="1"/>
      <dgm:spPr/>
      <dgm:t>
        <a:bodyPr/>
        <a:lstStyle/>
        <a:p>
          <a:r>
            <a: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rId1" action="ppaction://hlinksldjump"/>
            </a:rPr>
            <a:t>Игра</a:t>
          </a:r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1</a:t>
          </a:r>
        </a:p>
        <a:p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Правила игры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6849661-A9C4-4BA6-BB60-912B3B309343}" type="parTrans" cxnId="{4E37ACEC-E3B3-4E38-8F5F-486C23530951}">
      <dgm:prSet/>
      <dgm:spPr/>
      <dgm:t>
        <a:bodyPr/>
        <a:lstStyle/>
        <a:p>
          <a:endParaRPr lang="ru-RU"/>
        </a:p>
      </dgm:t>
    </dgm:pt>
    <dgm:pt modelId="{0C691C7E-75DD-4F2C-9D46-2A9013E149D2}" type="sibTrans" cxnId="{4E37ACEC-E3B3-4E38-8F5F-486C23530951}">
      <dgm:prSet/>
      <dgm:spPr/>
      <dgm:t>
        <a:bodyPr/>
        <a:lstStyle/>
        <a:p>
          <a:endParaRPr lang="ru-RU"/>
        </a:p>
      </dgm:t>
    </dgm:pt>
    <dgm:pt modelId="{E3C620E5-4341-4543-817F-49A45BA12B51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rId2" action="ppaction://hlinksldjump"/>
            </a:rPr>
            <a:t>Хорошо ли ты знаешь ноты</a:t>
          </a:r>
          <a:r>
            <a: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rId2" action="ppaction://hlinksldjump"/>
            </a:rPr>
            <a:t>?</a:t>
          </a:r>
          <a:endParaRPr lang="ru-RU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AF580B7B-D20F-4C49-8DE2-E45211859D17}" type="parTrans" cxnId="{E1828BA1-9BAD-4421-B140-7FE13A79750F}">
      <dgm:prSet/>
      <dgm:spPr/>
      <dgm:t>
        <a:bodyPr/>
        <a:lstStyle/>
        <a:p>
          <a:endParaRPr lang="ru-RU"/>
        </a:p>
      </dgm:t>
    </dgm:pt>
    <dgm:pt modelId="{F8960EF5-CBD2-4477-A0D5-49E0220E45D5}" type="sibTrans" cxnId="{E1828BA1-9BAD-4421-B140-7FE13A79750F}">
      <dgm:prSet/>
      <dgm:spPr/>
      <dgm:t>
        <a:bodyPr/>
        <a:lstStyle/>
        <a:p>
          <a:endParaRPr lang="ru-RU"/>
        </a:p>
      </dgm:t>
    </dgm:pt>
    <dgm:pt modelId="{6023F6A3-D9C2-499C-AD1A-CA2C4EEC6D87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rId3" action="ppaction://hlinksldjump"/>
            </a:rPr>
            <a:t>Игра 2</a:t>
          </a:r>
          <a:endParaRPr lang="ru-RU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Правила игры</a:t>
          </a:r>
        </a:p>
      </dgm:t>
    </dgm:pt>
    <dgm:pt modelId="{FEBCFAFF-5287-49F4-8A51-E94FA974D7E0}" type="parTrans" cxnId="{92A4CB1D-FA1B-43EC-A635-76AAFDBF885B}">
      <dgm:prSet/>
      <dgm:spPr/>
      <dgm:t>
        <a:bodyPr/>
        <a:lstStyle/>
        <a:p>
          <a:endParaRPr lang="ru-RU"/>
        </a:p>
      </dgm:t>
    </dgm:pt>
    <dgm:pt modelId="{84F3B23E-87B8-44A0-B708-67B82175A0BD}" type="sibTrans" cxnId="{92A4CB1D-FA1B-43EC-A635-76AAFDBF885B}">
      <dgm:prSet/>
      <dgm:spPr/>
      <dgm:t>
        <a:bodyPr/>
        <a:lstStyle/>
        <a:p>
          <a:endParaRPr lang="ru-RU"/>
        </a:p>
      </dgm:t>
    </dgm:pt>
    <dgm:pt modelId="{7EDBCB5D-3229-41C3-8249-01F75E41F0E2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rId4" action="ppaction://hlinksldjump"/>
            </a:rPr>
            <a:t>Помоги Незнайке</a:t>
          </a:r>
          <a:endParaRPr lang="ru-RU" sz="3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CB226DF8-5796-47AB-9D3C-0860DBBB2116}" type="parTrans" cxnId="{971ADE24-ED11-4192-8F42-E87897619182}">
      <dgm:prSet/>
      <dgm:spPr/>
      <dgm:t>
        <a:bodyPr/>
        <a:lstStyle/>
        <a:p>
          <a:endParaRPr lang="ru-RU"/>
        </a:p>
      </dgm:t>
    </dgm:pt>
    <dgm:pt modelId="{D4D80762-17CF-4C96-A4DE-6279E2C8C967}" type="sibTrans" cxnId="{971ADE24-ED11-4192-8F42-E87897619182}">
      <dgm:prSet/>
      <dgm:spPr/>
      <dgm:t>
        <a:bodyPr/>
        <a:lstStyle/>
        <a:p>
          <a:endParaRPr lang="ru-RU"/>
        </a:p>
      </dgm:t>
    </dgm:pt>
    <dgm:pt modelId="{BC6CEF4E-7A3B-4738-9899-BBDE8E8C2729}" type="pres">
      <dgm:prSet presAssocID="{B5CA62AA-0A3E-4C33-A07C-3B2077A52D65}" presName="Name0" presStyleCnt="0">
        <dgm:presLayoutVars>
          <dgm:dir/>
          <dgm:animLvl val="lvl"/>
          <dgm:resizeHandles/>
        </dgm:presLayoutVars>
      </dgm:prSet>
      <dgm:spPr/>
    </dgm:pt>
    <dgm:pt modelId="{5A05C411-B4C2-4215-90F3-DDC011F02B4E}" type="pres">
      <dgm:prSet presAssocID="{F8E2BFC2-A6BC-4C62-9766-2552AFBD0127}" presName="linNode" presStyleCnt="0"/>
      <dgm:spPr/>
    </dgm:pt>
    <dgm:pt modelId="{0F18054C-2BBD-4A11-A4B0-BE000D53BFC7}" type="pres">
      <dgm:prSet presAssocID="{F8E2BFC2-A6BC-4C62-9766-2552AFBD0127}" presName="parentShp" presStyleLbl="node1" presStyleIdx="0" presStyleCnt="2">
        <dgm:presLayoutVars>
          <dgm:bulletEnabled val="1"/>
        </dgm:presLayoutVars>
      </dgm:prSet>
      <dgm:spPr/>
    </dgm:pt>
    <dgm:pt modelId="{979E50E3-43C8-4A88-9520-9931BEE6892F}" type="pres">
      <dgm:prSet presAssocID="{F8E2BFC2-A6BC-4C62-9766-2552AFBD0127}" presName="childShp" presStyleLbl="bgAccFollowNode1" presStyleIdx="0" presStyleCnt="2">
        <dgm:presLayoutVars>
          <dgm:bulletEnabled val="1"/>
        </dgm:presLayoutVars>
      </dgm:prSet>
      <dgm:spPr/>
    </dgm:pt>
    <dgm:pt modelId="{114AB77C-9BF1-4A4B-86B7-C771062DE5DE}" type="pres">
      <dgm:prSet presAssocID="{0C691C7E-75DD-4F2C-9D46-2A9013E149D2}" presName="spacing" presStyleCnt="0"/>
      <dgm:spPr/>
    </dgm:pt>
    <dgm:pt modelId="{AF0EE24D-CD82-44A7-859D-31B9A641431F}" type="pres">
      <dgm:prSet presAssocID="{6023F6A3-D9C2-499C-AD1A-CA2C4EEC6D87}" presName="linNode" presStyleCnt="0"/>
      <dgm:spPr/>
    </dgm:pt>
    <dgm:pt modelId="{898101C7-C35F-4871-AFF4-4A29B041D382}" type="pres">
      <dgm:prSet presAssocID="{6023F6A3-D9C2-499C-AD1A-CA2C4EEC6D87}" presName="parentShp" presStyleLbl="node1" presStyleIdx="1" presStyleCnt="2">
        <dgm:presLayoutVars>
          <dgm:bulletEnabled val="1"/>
        </dgm:presLayoutVars>
      </dgm:prSet>
      <dgm:spPr/>
    </dgm:pt>
    <dgm:pt modelId="{E5C37B2C-CC7F-4ED7-8D69-807D93D1329B}" type="pres">
      <dgm:prSet presAssocID="{6023F6A3-D9C2-499C-AD1A-CA2C4EEC6D87}" presName="childShp" presStyleLbl="bgAccFollowNode1" presStyleIdx="1" presStyleCnt="2" custLinFactNeighborX="1375" custLinFactNeighborY="6165">
        <dgm:presLayoutVars>
          <dgm:bulletEnabled val="1"/>
        </dgm:presLayoutVars>
      </dgm:prSet>
      <dgm:spPr/>
    </dgm:pt>
  </dgm:ptLst>
  <dgm:cxnLst>
    <dgm:cxn modelId="{4E37ACEC-E3B3-4E38-8F5F-486C23530951}" srcId="{B5CA62AA-0A3E-4C33-A07C-3B2077A52D65}" destId="{F8E2BFC2-A6BC-4C62-9766-2552AFBD0127}" srcOrd="0" destOrd="0" parTransId="{46849661-A9C4-4BA6-BB60-912B3B309343}" sibTransId="{0C691C7E-75DD-4F2C-9D46-2A9013E149D2}"/>
    <dgm:cxn modelId="{92A4CB1D-FA1B-43EC-A635-76AAFDBF885B}" srcId="{B5CA62AA-0A3E-4C33-A07C-3B2077A52D65}" destId="{6023F6A3-D9C2-499C-AD1A-CA2C4EEC6D87}" srcOrd="1" destOrd="0" parTransId="{FEBCFAFF-5287-49F4-8A51-E94FA974D7E0}" sibTransId="{84F3B23E-87B8-44A0-B708-67B82175A0BD}"/>
    <dgm:cxn modelId="{CDA7FD4D-8224-437B-A2A8-C07782665987}" type="presOf" srcId="{E3C620E5-4341-4543-817F-49A45BA12B51}" destId="{979E50E3-43C8-4A88-9520-9931BEE6892F}" srcOrd="0" destOrd="0" presId="urn:microsoft.com/office/officeart/2005/8/layout/vList6"/>
    <dgm:cxn modelId="{23139C95-0C59-48DF-B45F-317336E62502}" type="presOf" srcId="{6023F6A3-D9C2-499C-AD1A-CA2C4EEC6D87}" destId="{898101C7-C35F-4871-AFF4-4A29B041D382}" srcOrd="0" destOrd="0" presId="urn:microsoft.com/office/officeart/2005/8/layout/vList6"/>
    <dgm:cxn modelId="{32E7FAA9-785F-4320-893D-D936DC7774E9}" type="presOf" srcId="{B5CA62AA-0A3E-4C33-A07C-3B2077A52D65}" destId="{BC6CEF4E-7A3B-4738-9899-BBDE8E8C2729}" srcOrd="0" destOrd="0" presId="urn:microsoft.com/office/officeart/2005/8/layout/vList6"/>
    <dgm:cxn modelId="{E1828BA1-9BAD-4421-B140-7FE13A79750F}" srcId="{F8E2BFC2-A6BC-4C62-9766-2552AFBD0127}" destId="{E3C620E5-4341-4543-817F-49A45BA12B51}" srcOrd="0" destOrd="0" parTransId="{AF580B7B-D20F-4C49-8DE2-E45211859D17}" sibTransId="{F8960EF5-CBD2-4477-A0D5-49E0220E45D5}"/>
    <dgm:cxn modelId="{116E3379-3325-48F0-BB9E-C5C0480A912F}" type="presOf" srcId="{F8E2BFC2-A6BC-4C62-9766-2552AFBD0127}" destId="{0F18054C-2BBD-4A11-A4B0-BE000D53BFC7}" srcOrd="0" destOrd="0" presId="urn:microsoft.com/office/officeart/2005/8/layout/vList6"/>
    <dgm:cxn modelId="{0B160D0B-F638-4986-A26F-BC8C47DCF87B}" type="presOf" srcId="{7EDBCB5D-3229-41C3-8249-01F75E41F0E2}" destId="{E5C37B2C-CC7F-4ED7-8D69-807D93D1329B}" srcOrd="0" destOrd="0" presId="urn:microsoft.com/office/officeart/2005/8/layout/vList6"/>
    <dgm:cxn modelId="{971ADE24-ED11-4192-8F42-E87897619182}" srcId="{6023F6A3-D9C2-499C-AD1A-CA2C4EEC6D87}" destId="{7EDBCB5D-3229-41C3-8249-01F75E41F0E2}" srcOrd="0" destOrd="0" parTransId="{CB226DF8-5796-47AB-9D3C-0860DBBB2116}" sibTransId="{D4D80762-17CF-4C96-A4DE-6279E2C8C967}"/>
    <dgm:cxn modelId="{17E72250-A957-43ED-A9CB-43AB6AB677D5}" type="presParOf" srcId="{BC6CEF4E-7A3B-4738-9899-BBDE8E8C2729}" destId="{5A05C411-B4C2-4215-90F3-DDC011F02B4E}" srcOrd="0" destOrd="0" presId="urn:microsoft.com/office/officeart/2005/8/layout/vList6"/>
    <dgm:cxn modelId="{6FB17BF7-77DA-4F7F-9E82-1C86E99F191B}" type="presParOf" srcId="{5A05C411-B4C2-4215-90F3-DDC011F02B4E}" destId="{0F18054C-2BBD-4A11-A4B0-BE000D53BFC7}" srcOrd="0" destOrd="0" presId="urn:microsoft.com/office/officeart/2005/8/layout/vList6"/>
    <dgm:cxn modelId="{A881CEE7-5370-4C4D-A1D4-1326362184C4}" type="presParOf" srcId="{5A05C411-B4C2-4215-90F3-DDC011F02B4E}" destId="{979E50E3-43C8-4A88-9520-9931BEE6892F}" srcOrd="1" destOrd="0" presId="urn:microsoft.com/office/officeart/2005/8/layout/vList6"/>
    <dgm:cxn modelId="{4161687B-9B3C-4072-8D36-80E7F82B8E3A}" type="presParOf" srcId="{BC6CEF4E-7A3B-4738-9899-BBDE8E8C2729}" destId="{114AB77C-9BF1-4A4B-86B7-C771062DE5DE}" srcOrd="1" destOrd="0" presId="urn:microsoft.com/office/officeart/2005/8/layout/vList6"/>
    <dgm:cxn modelId="{8E0D08FF-74F2-4434-810F-611462270EA9}" type="presParOf" srcId="{BC6CEF4E-7A3B-4738-9899-BBDE8E8C2729}" destId="{AF0EE24D-CD82-44A7-859D-31B9A641431F}" srcOrd="2" destOrd="0" presId="urn:microsoft.com/office/officeart/2005/8/layout/vList6"/>
    <dgm:cxn modelId="{B4BAAE02-F0C0-4CAA-8D4B-0F9BB61AB3E9}" type="presParOf" srcId="{AF0EE24D-CD82-44A7-859D-31B9A641431F}" destId="{898101C7-C35F-4871-AFF4-4A29B041D382}" srcOrd="0" destOrd="0" presId="urn:microsoft.com/office/officeart/2005/8/layout/vList6"/>
    <dgm:cxn modelId="{AD5C9677-F0B4-45D6-A59E-3B1416E60E47}" type="presParOf" srcId="{AF0EE24D-CD82-44A7-859D-31B9A641431F}" destId="{E5C37B2C-CC7F-4ED7-8D69-807D93D132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E50E3-43C8-4A88-9520-9931BEE6892F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" action="ppaction://hlinksldjump"/>
            </a:rPr>
            <a:t>Хорошо ли ты знаешь ноты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" action="ppaction://hlinksldjump"/>
            </a:rPr>
            <a:t>?</a:t>
          </a:r>
          <a:endParaRPr lang="ru-RU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438400" y="242342"/>
        <a:ext cx="2932063" cy="1451073"/>
      </dsp:txXfrm>
    </dsp:sp>
    <dsp:sp modelId="{0F18054C-2BBD-4A11-A4B0-BE000D53BFC7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" action="ppaction://hlinksldjump"/>
            </a:rPr>
            <a:t>Игра</a:t>
          </a: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 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Правила игры</a:t>
          </a:r>
        </a:p>
      </dsp:txBody>
      <dsp:txXfrm>
        <a:off x="94447" y="94943"/>
        <a:ext cx="2249506" cy="1745871"/>
      </dsp:txXfrm>
    </dsp:sp>
    <dsp:sp modelId="{E5C37B2C-CC7F-4ED7-8D69-807D93D1329B}">
      <dsp:nvSpPr>
        <dsp:cNvPr id="0" name=""/>
        <dsp:cNvSpPr/>
      </dsp:nvSpPr>
      <dsp:spPr>
        <a:xfrm>
          <a:off x="2438399" y="2129234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" action="ppaction://hlinksldjump"/>
            </a:rPr>
            <a:t>Помоги Незнайке</a:t>
          </a:r>
          <a:endParaRPr lang="ru-RU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438399" y="2371080"/>
        <a:ext cx="2932063" cy="1451073"/>
      </dsp:txXfrm>
    </dsp:sp>
    <dsp:sp modelId="{898101C7-C35F-4871-AFF4-4A29B041D382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hlinkClick xmlns:r="http://schemas.openxmlformats.org/officeDocument/2006/relationships" r:id="" action="ppaction://hlinksldjump"/>
            </a:rPr>
            <a:t>Игра 2</a:t>
          </a:r>
          <a:endParaRPr lang="ru-RU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Правила игры</a:t>
          </a:r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"/>
            <a:ext cx="9144000" cy="68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309"/>
      </p:ext>
    </p:extLst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"/>
            <a:ext cx="9144000" cy="68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309"/>
      </p:ext>
    </p:extLst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"/>
            <a:ext cx="9144000" cy="68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1309"/>
      </p:ext>
    </p:extLst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slow" advClick="0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2E9950-F63A-44C2-B998-BAAF659684C7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3BB0A5-99A4-4732-9D62-65EFC06C95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 advClick="0">
    <p:wipe/>
    <p:sndAc>
      <p:stSnd>
        <p:snd r:embed="rId16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NULL" TargetMode="External"/><Relationship Id="rId7" Type="http://schemas.openxmlformats.org/officeDocument/2006/relationships/image" Target="../media/image5.gi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microsoft.com/office/2007/relationships/media" Target="../media/media10.wav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1.wav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1.wav"/><Relationship Id="rId1" Type="http://schemas.openxmlformats.org/officeDocument/2006/relationships/audio" Target="NULL" TargetMode="Externa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1.wav"/><Relationship Id="rId1" Type="http://schemas.openxmlformats.org/officeDocument/2006/relationships/audio" Target="NULL" TargetMode="External"/><Relationship Id="rId6" Type="http://schemas.openxmlformats.org/officeDocument/2006/relationships/slide" Target="slide17.xml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tiket-kf.narod.ru/p/bab-97.jpg" TargetMode="External"/><Relationship Id="rId3" Type="http://schemas.openxmlformats.org/officeDocument/2006/relationships/hyperlink" Target="http://propowerpoint.ru/wp-content/uploads/2013/02/Mir_nasekMini.jpg" TargetMode="External"/><Relationship Id="rId7" Type="http://schemas.openxmlformats.org/officeDocument/2006/relationships/hyperlink" Target="http://www.1in.kz/s/photos/2010/04/21/1271844694_20100422-bereg-priroda_1024x768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9.storage.canalblog.com/90/52/539183/32750087.jpg" TargetMode="External"/><Relationship Id="rId5" Type="http://schemas.openxmlformats.org/officeDocument/2006/relationships/hyperlink" Target="http://babyweb.com.ua/published/publicdata/BABYWEBDB/attachments/SC/products_pictures/B2608K_enl.gif" TargetMode="External"/><Relationship Id="rId10" Type="http://schemas.openxmlformats.org/officeDocument/2006/relationships/hyperlink" Target="http://msgboard.woodtrade.ru/files/img/msgboard/gallery/3385_p800.jpg" TargetMode="External"/><Relationship Id="rId4" Type="http://schemas.openxmlformats.org/officeDocument/2006/relationships/hyperlink" Target="http://www.coolwallpapers.org/photo/31089/best-2.jpg" TargetMode="External"/><Relationship Id="rId9" Type="http://schemas.openxmlformats.org/officeDocument/2006/relationships/hyperlink" Target="http://i029.radikal.ru/1109/1a/08ff2c9ad2c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wav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wav"/><Relationship Id="rId7" Type="http://schemas.openxmlformats.org/officeDocument/2006/relationships/image" Target="../media/image5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slide" Target="slide8.xm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wav"/><Relationship Id="rId7" Type="http://schemas.openxmlformats.org/officeDocument/2006/relationships/image" Target="../media/image5.gif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slide" Target="slide9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NULL" TargetMode="External"/><Relationship Id="rId7" Type="http://schemas.microsoft.com/office/2007/relationships/hdphoto" Target="../media/hdphoto3.wdp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microsoft.com/office/2007/relationships/media" Target="../media/media8.wav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6" y="-26616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228" y="-34147"/>
            <a:ext cx="8568952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Игра-тренажёр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0399" y="5157192"/>
            <a:ext cx="6077305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Мельникова Татьяна Ивановна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преподаватель фортепиано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«МБУДО «Детская школа искусств»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город Тихвин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357124"/>
            <a:ext cx="9810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824" y="2924944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96" y="2925304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968" y="2924944"/>
            <a:ext cx="648000" cy="323964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2925304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925304"/>
            <a:ext cx="648072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2925304"/>
            <a:ext cx="648072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925304"/>
            <a:ext cx="648072" cy="324036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3848" y="2925304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83904" y="2924944"/>
            <a:ext cx="540024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2925304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2925304"/>
            <a:ext cx="54006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2924944"/>
            <a:ext cx="54006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40163"/>
            <a:ext cx="1260955" cy="6488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56" y="158055"/>
            <a:ext cx="3437390" cy="2578043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232000" y="636092"/>
            <a:ext cx="468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Берег</a:t>
            </a:r>
          </a:p>
        </p:txBody>
      </p:sp>
      <p:pic>
        <p:nvPicPr>
          <p:cNvPr id="1026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13381"/>
            <a:ext cx="10969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51d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940800" y="229692"/>
            <a:ext cx="406400" cy="406400"/>
          </a:xfrm>
          <a:prstGeom prst="rect">
            <a:avLst/>
          </a:prstGeom>
        </p:spPr>
      </p:pic>
      <p:pic>
        <p:nvPicPr>
          <p:cNvPr id="16" name="ре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39.4277" end="1022.575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93200" y="6360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6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5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9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880000" cy="3600000"/>
          </a:xfrm>
          <a:prstGeom prst="rect">
            <a:avLst/>
          </a:prstGeom>
        </p:spPr>
      </p:pic>
      <p:sp>
        <p:nvSpPr>
          <p:cNvPr id="3" name="Пятно 1 2"/>
          <p:cNvSpPr/>
          <p:nvPr/>
        </p:nvSpPr>
        <p:spPr>
          <a:xfrm>
            <a:off x="487140" y="1268760"/>
            <a:ext cx="2448272" cy="34563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2771800" y="-35520"/>
            <a:ext cx="2880320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940153" y="1700808"/>
            <a:ext cx="2952328" cy="3312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40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100000" l="115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2880000" cy="360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404664"/>
            <a:ext cx="669674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Сколько линеек в нотном стане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4968" y="436522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436510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46987" y="437274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04248" y="437274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ь</a:t>
            </a:r>
          </a:p>
        </p:txBody>
      </p:sp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48" y="5877272"/>
            <a:ext cx="1375973" cy="708025"/>
          </a:xfrm>
          <a:prstGeom prst="rect">
            <a:avLst/>
          </a:prstGeom>
        </p:spPr>
      </p:pic>
      <p:pic>
        <p:nvPicPr>
          <p:cNvPr id="10" name="molode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4.5946" end="873.513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0800" y="2014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15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71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880000" cy="3600000"/>
          </a:xfrm>
          <a:prstGeom prst="rect">
            <a:avLst/>
          </a:prstGeom>
        </p:spPr>
      </p:pic>
      <p:sp>
        <p:nvSpPr>
          <p:cNvPr id="3" name="Пятно 1 2"/>
          <p:cNvSpPr/>
          <p:nvPr/>
        </p:nvSpPr>
        <p:spPr>
          <a:xfrm>
            <a:off x="467544" y="1268760"/>
            <a:ext cx="2448272" cy="34563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2771800" y="-35520"/>
            <a:ext cx="2880320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2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5940153" y="1700808"/>
            <a:ext cx="2952328" cy="3312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66598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100000" l="115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2880000" cy="360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404664"/>
            <a:ext cx="669674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Сколько восьмых нот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четверти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4968" y="436522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436510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46987" y="437274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</a:t>
            </a:r>
          </a:p>
        </p:txBody>
      </p:sp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19969"/>
            <a:ext cx="1449127" cy="745667"/>
          </a:xfrm>
          <a:prstGeom prst="rect">
            <a:avLst/>
          </a:prstGeom>
        </p:spPr>
      </p:pic>
      <p:pic>
        <p:nvPicPr>
          <p:cNvPr id="9" name="molodec (2)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5.4054" end="934.05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0800" y="404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72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2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880000" cy="3600000"/>
          </a:xfrm>
          <a:prstGeom prst="rect">
            <a:avLst/>
          </a:prstGeom>
        </p:spPr>
      </p:pic>
      <p:sp>
        <p:nvSpPr>
          <p:cNvPr id="4" name="Пятно 1 3"/>
          <p:cNvSpPr/>
          <p:nvPr/>
        </p:nvSpPr>
        <p:spPr>
          <a:xfrm>
            <a:off x="2771800" y="-35520"/>
            <a:ext cx="2880320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940153" y="1700808"/>
            <a:ext cx="2952328" cy="3312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3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30363"/>
            <a:ext cx="1400895" cy="7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100000" l="115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2880000" cy="3600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404664"/>
            <a:ext cx="669674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Сколько четвертей в половине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4968" y="436522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436510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46987" y="4372744"/>
            <a:ext cx="1080000" cy="108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</a:t>
            </a:r>
          </a:p>
        </p:txBody>
      </p:sp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57610"/>
            <a:ext cx="1375973" cy="708025"/>
          </a:xfrm>
          <a:prstGeom prst="rect">
            <a:avLst/>
          </a:prstGeom>
        </p:spPr>
      </p:pic>
      <p:pic>
        <p:nvPicPr>
          <p:cNvPr id="102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45619"/>
            <a:ext cx="10969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molodec (3)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0.8108" end="843.243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40800" y="2014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5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2880000" cy="3600000"/>
          </a:xfrm>
          <a:prstGeom prst="rect">
            <a:avLst/>
          </a:prstGeom>
        </p:spPr>
      </p:pic>
      <p:sp>
        <p:nvSpPr>
          <p:cNvPr id="5" name="Пятно 1 4"/>
          <p:cNvSpPr/>
          <p:nvPr/>
        </p:nvSpPr>
        <p:spPr>
          <a:xfrm>
            <a:off x="5940153" y="1700808"/>
            <a:ext cx="2952328" cy="3312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" y="-868680"/>
            <a:ext cx="9144000" cy="7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16632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Ресурсы: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448" y="654488"/>
            <a:ext cx="8652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http://propowerpoint.ru/wp-content/uploads/2013/02/Mir_nasekMini.jpg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-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62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/>
              </a:rPr>
              <a:t>http://www.coolwallpapers.org/photo/31089/best-2.jpg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- фон с лошадкой.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175" y="1449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5"/>
              </a:rPr>
              <a:t>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5"/>
              </a:rPr>
              <a:t>http://babyweb.com.ua/published/publicdata/BABYWEBDB/attachments/SC/products_pictures/B2608K_enl.gif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коляска.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31059"/>
            <a:ext cx="860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                 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93529"/>
            <a:ext cx="8557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6"/>
              </a:rPr>
              <a:t>http://p9.storage.canalblog.com/90/52/539183/32750087.jpg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осина.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025" y="3429000"/>
            <a:ext cx="8704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7"/>
              </a:rPr>
              <a:t>http://www.1in.kz/s/photos/2010/04/21/1271844694_20100422-bereg-priroda_1024x768.jpg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-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берег.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025" y="4149080"/>
            <a:ext cx="857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8"/>
              </a:rPr>
              <a:t>http://etiket-kf.narod.ru/p/bab-97.jpg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dirty="0"/>
              <a:t>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фантик  от конфет.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7502" y="4612486"/>
            <a:ext cx="847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9"/>
              </a:rPr>
              <a:t>http://i029.radikal.ru/1109/1a/08ff2c9ad2c4.jpg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Незнайка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0120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Звуки «До», «Фа», «Ре», «Си», «Ля», «Молодец» взяты из авторского архива звуков.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9320" y="2420031"/>
            <a:ext cx="731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10"/>
              </a:rPr>
              <a:t>http://msgboard.woodtrade.ru/files/img/msgboard/gallery/3385_p800.jpg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доски.</a:t>
            </a:r>
          </a:p>
        </p:txBody>
      </p:sp>
    </p:spTree>
    <p:extLst>
      <p:ext uri="{BB962C8B-B14F-4D97-AF65-F5344CB8AC3E}">
        <p14:creationId xmlns:p14="http://schemas.microsoft.com/office/powerpoint/2010/main" val="3627149396"/>
      </p:ext>
    </p:extLst>
  </p:cSld>
  <p:clrMapOvr>
    <a:masterClrMapping/>
  </p:clrMapOvr>
  <p:transition spd="slow" advClick="0">
    <p:wip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300314"/>
            <a:ext cx="657744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ВЫБЕРИ ИГРУ</a:t>
            </a: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16" y="3789040"/>
            <a:ext cx="1962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2" name="chimes.wav"/>
          </p:stSnd>
        </p:sndAc>
      </p:transition>
    </mc:Choice>
    <mc:Fallback xmlns="">
      <p:transition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958" cy="6849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4883" y="792261"/>
            <a:ext cx="3881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Выбери игру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847514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74" y="2924175"/>
            <a:ext cx="19621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6852" y="316336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9" action="ppaction://hlinksldjump"/>
              </a:rPr>
              <a:t>Ресурсы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6444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Покажи, что ты знаешь название клавиш    фортепиано. Посмотри на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картинку. Подумай! Входит ли знакомое название нот в это слово.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Нажми эту клавишу на клавиатуре  игрового поля.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Правильный ответ – переход к следующей картинке.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Неправильный ответ- клавиша изменит цвет. 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07425"/>
            <a:ext cx="1101847" cy="1124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5300" y="0"/>
            <a:ext cx="328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Игра первая</a:t>
            </a:r>
          </a:p>
        </p:txBody>
      </p:sp>
    </p:spTree>
    <p:extLst>
      <p:ext uri="{BB962C8B-B14F-4D97-AF65-F5344CB8AC3E}">
        <p14:creationId xmlns:p14="http://schemas.microsoft.com/office/powerpoint/2010/main" val="88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7781" y="476672"/>
            <a:ext cx="3579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Игра вторая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317" y="1772816"/>
            <a:ext cx="72971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Юный друг!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Помоги Незнайке ответить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вопросы. Если ты сомневаешься,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 ещё раз нажми на вопрос.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Успехов тебе!</a:t>
            </a: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07" y="4365104"/>
            <a:ext cx="10969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12041" y="2469050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8311" y="2481188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1959" y="2498204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2492896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6344" y="2498204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2492896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7924" y="2474937"/>
            <a:ext cx="648072" cy="32403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91780" y="2469050"/>
            <a:ext cx="540060" cy="20612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9852" y="2469050"/>
            <a:ext cx="540060" cy="20612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6306" y="2492896"/>
            <a:ext cx="540060" cy="20612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2492896"/>
            <a:ext cx="540060" cy="20612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80360" y="2492896"/>
            <a:ext cx="540060" cy="20612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77272"/>
            <a:ext cx="1485131" cy="7641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1000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0" y="232140"/>
            <a:ext cx="2719851" cy="203988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2199569" y="232140"/>
            <a:ext cx="4824536" cy="190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Доски</a:t>
            </a:r>
          </a:p>
        </p:txBody>
      </p:sp>
      <p:pic>
        <p:nvPicPr>
          <p:cNvPr id="3" name="49c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67043" y="313506"/>
            <a:ext cx="406400" cy="406400"/>
          </a:xfrm>
          <a:prstGeom prst="rect">
            <a:avLst/>
          </a:prstGeom>
        </p:spPr>
      </p:pic>
      <p:pic>
        <p:nvPicPr>
          <p:cNvPr id="5" name="d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91431" y="8456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4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840" y="2348880"/>
            <a:ext cx="648000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912" y="2358231"/>
            <a:ext cx="648000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9912" y="2358231"/>
            <a:ext cx="648000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2358231"/>
            <a:ext cx="648000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348880"/>
            <a:ext cx="648072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2329507"/>
            <a:ext cx="648000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5500" y="2347391"/>
            <a:ext cx="648000" cy="3240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79872" y="2348755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7920" y="2348880"/>
            <a:ext cx="540024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2358231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2358231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2358231"/>
            <a:ext cx="540024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2642541" cy="198190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411760" y="531521"/>
            <a:ext cx="46800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Фантик</a:t>
            </a:r>
          </a:p>
        </p:txBody>
      </p:sp>
      <p:pic>
        <p:nvPicPr>
          <p:cNvPr id="19" name="Рисунок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43" y="5678399"/>
            <a:ext cx="1375973" cy="708025"/>
          </a:xfrm>
          <a:prstGeom prst="rect">
            <a:avLst/>
          </a:prstGeom>
        </p:spPr>
      </p:pic>
      <p:pic>
        <p:nvPicPr>
          <p:cNvPr id="21" name="54f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3.849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91600" y="463848"/>
            <a:ext cx="406400" cy="406400"/>
          </a:xfrm>
          <a:prstGeom prst="rect">
            <a:avLst/>
          </a:prstGeom>
        </p:spPr>
      </p:pic>
      <p:pic>
        <p:nvPicPr>
          <p:cNvPr id="15" name="фа2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874.404" end="9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0800" y="574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6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25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67816" y="2349240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2349240"/>
            <a:ext cx="648072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960" y="2349240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2032" y="2349240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349240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349240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349240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1840" y="2349240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11824" y="2348880"/>
            <a:ext cx="540096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348880"/>
            <a:ext cx="540096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2348880"/>
            <a:ext cx="540096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76" y="2378348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483"/>
            <a:ext cx="2896827" cy="217262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384269" y="332656"/>
            <a:ext cx="46800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Осина</a:t>
            </a:r>
          </a:p>
        </p:txBody>
      </p:sp>
      <p:pic>
        <p:nvPicPr>
          <p:cNvPr id="20" name="Рисунок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733256"/>
            <a:ext cx="1680775" cy="864865"/>
          </a:xfrm>
          <a:prstGeom prst="rect">
            <a:avLst/>
          </a:prstGeom>
        </p:spPr>
      </p:pic>
      <p:pic>
        <p:nvPicPr>
          <p:cNvPr id="2" name="60b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5.82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40800" y="141231"/>
            <a:ext cx="406400" cy="406400"/>
          </a:xfrm>
          <a:prstGeom prst="rect">
            <a:avLst/>
          </a:prstGeom>
        </p:spPr>
      </p:pic>
      <p:pic>
        <p:nvPicPr>
          <p:cNvPr id="11" name="си2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26.2003" end="118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81032" y="5476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89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62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824" y="2853296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7896" y="2853296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853296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2853296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853296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80112" y="2853296"/>
            <a:ext cx="648000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2853296"/>
            <a:ext cx="648072" cy="324000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3824" y="2853296"/>
            <a:ext cx="540024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852936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2853296"/>
            <a:ext cx="540024" cy="2051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2853296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0152" y="2852936"/>
            <a:ext cx="540000" cy="205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66" y="116632"/>
            <a:ext cx="2597932" cy="261416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249760" y="551720"/>
            <a:ext cx="468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Коляска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05262"/>
            <a:ext cx="1540835" cy="792857"/>
          </a:xfrm>
          <a:prstGeom prst="rect">
            <a:avLst/>
          </a:prstGeom>
        </p:spPr>
      </p:pic>
      <p:pic>
        <p:nvPicPr>
          <p:cNvPr id="19" name="58a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40800" y="145320"/>
            <a:ext cx="406400" cy="406400"/>
          </a:xfrm>
          <a:prstGeom prst="rect">
            <a:avLst/>
          </a:prstGeom>
        </p:spPr>
      </p:pic>
      <p:pic>
        <p:nvPicPr>
          <p:cNvPr id="16" name="ля2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48.2353" end="94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40800" y="5517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6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71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22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1132</TotalTime>
  <Words>345</Words>
  <Application>Microsoft Office PowerPoint</Application>
  <PresentationFormat>Экран (4:3)</PresentationFormat>
  <Paragraphs>65</Paragraphs>
  <Slides>18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Franklin Gothic Book</vt:lpstr>
      <vt:lpstr>Franklin Gothic Medium</vt:lpstr>
      <vt:lpstr>Georgia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Домашний ПК</cp:lastModifiedBy>
  <cp:revision>112</cp:revision>
  <dcterms:created xsi:type="dcterms:W3CDTF">2013-03-29T08:10:54Z</dcterms:created>
  <dcterms:modified xsi:type="dcterms:W3CDTF">2017-02-06T02:18:29Z</dcterms:modified>
</cp:coreProperties>
</file>