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58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7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6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2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8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83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8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7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5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53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85FB-1227-4538-9F5E-A9C564870E1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14C33-C41C-4C51-A74D-E7FBA0BED2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8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8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и по запросу механизм действия  иммунитет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59" y="489397"/>
            <a:ext cx="8718997" cy="603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75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иммунитета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виды иммунитет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940158"/>
            <a:ext cx="10379299" cy="579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2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органы иммунной системы таблиц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69" y="167424"/>
            <a:ext cx="9955368" cy="638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07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виды иммунитет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707" y="811368"/>
            <a:ext cx="5962918" cy="577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как называются клетки иммунной системы которые защищают человека от инфекц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" y="811369"/>
            <a:ext cx="6057900" cy="564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1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по запросу строение и функции органов иммунной систем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2" y="90152"/>
            <a:ext cx="9916733" cy="651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21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и по запросу защитные механизмы иммунитет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651" y="257577"/>
            <a:ext cx="8036417" cy="62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61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действия иммунитета</a:t>
            </a:r>
            <a:endParaRPr lang="ru-RU" dirty="0"/>
          </a:p>
        </p:txBody>
      </p:sp>
      <p:pic>
        <p:nvPicPr>
          <p:cNvPr id="9222" name="Picture 6" descr="Картинки по запросу чужеродные иммунные вещ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23" y="1365160"/>
            <a:ext cx="4730863" cy="502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Картинки по запросу чужеродные иммунные вещества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165" y="1365160"/>
            <a:ext cx="4752975" cy="502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24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и по запросу способы защиты иммунитет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23" y="399245"/>
            <a:ext cx="8435662" cy="624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85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</Words>
  <Application>Microsoft Office PowerPoint</Application>
  <PresentationFormat>Широкоэкранный</PresentationFormat>
  <Paragraphs>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Иммунитет</vt:lpstr>
      <vt:lpstr>Презентация PowerPoint</vt:lpstr>
      <vt:lpstr>Виды иммунитета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Механизм действия иммунитета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Иммунитет</dc:title>
  <dc:creator>ф</dc:creator>
  <cp:lastModifiedBy>ф</cp:lastModifiedBy>
  <cp:revision>8</cp:revision>
  <dcterms:created xsi:type="dcterms:W3CDTF">2017-09-27T04:53:34Z</dcterms:created>
  <dcterms:modified xsi:type="dcterms:W3CDTF">2017-09-27T06:00:01Z</dcterms:modified>
</cp:coreProperties>
</file>