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0" r:id="rId3"/>
    <p:sldId id="256" r:id="rId4"/>
    <p:sldId id="257" r:id="rId5"/>
    <p:sldId id="261" r:id="rId6"/>
    <p:sldId id="265" r:id="rId7"/>
    <p:sldId id="266" r:id="rId8"/>
    <p:sldId id="259" r:id="rId9"/>
    <p:sldId id="268" r:id="rId10"/>
    <p:sldId id="263" r:id="rId11"/>
    <p:sldId id="262" r:id="rId12"/>
    <p:sldId id="267" r:id="rId13"/>
    <p:sldId id="275" r:id="rId14"/>
    <p:sldId id="260" r:id="rId15"/>
    <p:sldId id="258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A5E-006E-4F03-A884-1D5C7CFCE9E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B93E5-F786-4A17-BEE2-05680AC4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93E5-F786-4A17-BEE2-05680AC421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F18C0-4191-46C0-8FDB-D11CADF69C7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AAC4-85BC-44D9-B1E7-654A45936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61/265861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371656" cy="7445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Іскерлік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әңгіме барысында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қойылатын сұрақтар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606" name="Oval 22"/>
          <p:cNvSpPr>
            <a:spLocks noChangeArrowheads="1"/>
          </p:cNvSpPr>
          <p:nvPr/>
        </p:nvSpPr>
        <p:spPr bwMode="auto">
          <a:xfrm rot="17734877">
            <a:off x="4116996" y="2018054"/>
            <a:ext cx="2503799" cy="8743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Нақты  сұрақ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607" name="Oval 23"/>
          <p:cNvSpPr>
            <a:spLocks noChangeArrowheads="1"/>
          </p:cNvSpPr>
          <p:nvPr/>
        </p:nvSpPr>
        <p:spPr bwMode="auto">
          <a:xfrm rot="-52608">
            <a:off x="5226492" y="3308033"/>
            <a:ext cx="2586029" cy="858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ама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608" name="Oval 24"/>
          <p:cNvSpPr>
            <a:spLocks noChangeArrowheads="1"/>
          </p:cNvSpPr>
          <p:nvPr/>
        </p:nvSpPr>
        <p:spPr bwMode="auto">
          <a:xfrm rot="7655840">
            <a:off x="2331326" y="4983814"/>
            <a:ext cx="2530475" cy="860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Қайрау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сұрағы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609" name="Oval 25"/>
          <p:cNvSpPr>
            <a:spLocks noChangeArrowheads="1"/>
          </p:cNvSpPr>
          <p:nvPr/>
        </p:nvSpPr>
        <p:spPr bwMode="auto">
          <a:xfrm rot="1077583">
            <a:off x="1911430" y="3355829"/>
            <a:ext cx="2466975" cy="881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Шешуші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610" name="Oval 26"/>
          <p:cNvSpPr>
            <a:spLocks noChangeArrowheads="1"/>
          </p:cNvSpPr>
          <p:nvPr/>
        </p:nvSpPr>
        <p:spPr bwMode="auto">
          <a:xfrm rot="2213523">
            <a:off x="4852536" y="4643671"/>
            <a:ext cx="2654494" cy="860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Мақұлда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сұрағы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611" name="Oval 27"/>
          <p:cNvSpPr>
            <a:spLocks noChangeArrowheads="1"/>
          </p:cNvSpPr>
          <p:nvPr/>
        </p:nvSpPr>
        <p:spPr bwMode="auto">
          <a:xfrm rot="3547392">
            <a:off x="2524433" y="2145636"/>
            <a:ext cx="2530475" cy="858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1. Кіріспе сұрақ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612" name="Oval 28"/>
          <p:cNvSpPr>
            <a:spLocks noChangeArrowheads="1"/>
          </p:cNvSpPr>
          <p:nvPr/>
        </p:nvSpPr>
        <p:spPr bwMode="auto">
          <a:xfrm rot="-184430">
            <a:off x="4375431" y="3592995"/>
            <a:ext cx="765175" cy="74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7200" dirty="0">
                <a:effectLst/>
                <a:latin typeface="Arial" charset="0"/>
              </a:rPr>
              <a:t>?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 rot="4208449">
            <a:off x="3868457" y="5113418"/>
            <a:ext cx="2484178" cy="860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Байқау,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ақылау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сұрағы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23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23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3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06" grpId="0" animBg="1"/>
      <p:bldP spid="323607" grpId="0" animBg="1"/>
      <p:bldP spid="323608" grpId="0" animBg="1"/>
      <p:bldP spid="323609" grpId="0" animBg="1"/>
      <p:bldP spid="323610" grpId="0" animBg="1"/>
      <p:bldP spid="3236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6715125"/>
            <a:chOff x="310" y="532"/>
            <a:chExt cx="5139" cy="3208"/>
          </a:xfrm>
        </p:grpSpPr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4551" y="539"/>
              <a:ext cx="130" cy="262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14" y="30"/>
                </a:cxn>
                <a:cxn ang="0">
                  <a:pos x="6" y="29"/>
                </a:cxn>
                <a:cxn ang="0">
                  <a:pos x="0" y="24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8" y="0"/>
                </a:cxn>
                <a:cxn ang="0">
                  <a:pos x="49" y="1"/>
                </a:cxn>
                <a:cxn ang="0">
                  <a:pos x="60" y="5"/>
                </a:cxn>
                <a:cxn ang="0">
                  <a:pos x="71" y="7"/>
                </a:cxn>
                <a:cxn ang="0">
                  <a:pos x="80" y="12"/>
                </a:cxn>
                <a:cxn ang="0">
                  <a:pos x="88" y="19"/>
                </a:cxn>
                <a:cxn ang="0">
                  <a:pos x="97" y="29"/>
                </a:cxn>
                <a:cxn ang="0">
                  <a:pos x="106" y="42"/>
                </a:cxn>
                <a:cxn ang="0">
                  <a:pos x="114" y="57"/>
                </a:cxn>
                <a:cxn ang="0">
                  <a:pos x="121" y="75"/>
                </a:cxn>
                <a:cxn ang="0">
                  <a:pos x="127" y="93"/>
                </a:cxn>
                <a:cxn ang="0">
                  <a:pos x="130" y="113"/>
                </a:cxn>
                <a:cxn ang="0">
                  <a:pos x="130" y="132"/>
                </a:cxn>
                <a:cxn ang="0">
                  <a:pos x="127" y="154"/>
                </a:cxn>
                <a:cxn ang="0">
                  <a:pos x="121" y="173"/>
                </a:cxn>
                <a:cxn ang="0">
                  <a:pos x="113" y="191"/>
                </a:cxn>
                <a:cxn ang="0">
                  <a:pos x="103" y="208"/>
                </a:cxn>
                <a:cxn ang="0">
                  <a:pos x="91" y="223"/>
                </a:cxn>
                <a:cxn ang="0">
                  <a:pos x="80" y="238"/>
                </a:cxn>
                <a:cxn ang="0">
                  <a:pos x="68" y="250"/>
                </a:cxn>
                <a:cxn ang="0">
                  <a:pos x="57" y="259"/>
                </a:cxn>
                <a:cxn ang="0">
                  <a:pos x="51" y="262"/>
                </a:cxn>
                <a:cxn ang="0">
                  <a:pos x="46" y="260"/>
                </a:cxn>
                <a:cxn ang="0">
                  <a:pos x="42" y="257"/>
                </a:cxn>
                <a:cxn ang="0">
                  <a:pos x="47" y="250"/>
                </a:cxn>
                <a:cxn ang="0">
                  <a:pos x="54" y="244"/>
                </a:cxn>
                <a:cxn ang="0">
                  <a:pos x="64" y="234"/>
                </a:cxn>
                <a:cxn ang="0">
                  <a:pos x="76" y="221"/>
                </a:cxn>
                <a:cxn ang="0">
                  <a:pos x="89" y="204"/>
                </a:cxn>
                <a:cxn ang="0">
                  <a:pos x="100" y="184"/>
                </a:cxn>
                <a:cxn ang="0">
                  <a:pos x="109" y="161"/>
                </a:cxn>
                <a:cxn ang="0">
                  <a:pos x="115" y="136"/>
                </a:cxn>
                <a:cxn ang="0">
                  <a:pos x="114" y="107"/>
                </a:cxn>
                <a:cxn ang="0">
                  <a:pos x="107" y="79"/>
                </a:cxn>
                <a:cxn ang="0">
                  <a:pos x="96" y="57"/>
                </a:cxn>
                <a:cxn ang="0">
                  <a:pos x="82" y="42"/>
                </a:cxn>
                <a:cxn ang="0">
                  <a:pos x="68" y="30"/>
                </a:cxn>
                <a:cxn ang="0">
                  <a:pos x="54" y="24"/>
                </a:cxn>
                <a:cxn ang="0">
                  <a:pos x="40" y="20"/>
                </a:cxn>
                <a:cxn ang="0">
                  <a:pos x="28" y="21"/>
                </a:cxn>
                <a:cxn ang="0">
                  <a:pos x="22" y="25"/>
                </a:cxn>
              </a:cxnLst>
              <a:rect l="0" t="0" r="r" b="b"/>
              <a:pathLst>
                <a:path w="130" h="262">
                  <a:moveTo>
                    <a:pt x="22" y="25"/>
                  </a:moveTo>
                  <a:lnTo>
                    <a:pt x="14" y="30"/>
                  </a:lnTo>
                  <a:lnTo>
                    <a:pt x="6" y="29"/>
                  </a:lnTo>
                  <a:lnTo>
                    <a:pt x="0" y="2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9" y="1"/>
                  </a:lnTo>
                  <a:lnTo>
                    <a:pt x="60" y="5"/>
                  </a:lnTo>
                  <a:lnTo>
                    <a:pt x="71" y="7"/>
                  </a:lnTo>
                  <a:lnTo>
                    <a:pt x="80" y="12"/>
                  </a:lnTo>
                  <a:lnTo>
                    <a:pt x="88" y="19"/>
                  </a:lnTo>
                  <a:lnTo>
                    <a:pt x="97" y="29"/>
                  </a:lnTo>
                  <a:lnTo>
                    <a:pt x="106" y="42"/>
                  </a:lnTo>
                  <a:lnTo>
                    <a:pt x="114" y="57"/>
                  </a:lnTo>
                  <a:lnTo>
                    <a:pt x="121" y="75"/>
                  </a:lnTo>
                  <a:lnTo>
                    <a:pt x="127" y="93"/>
                  </a:lnTo>
                  <a:lnTo>
                    <a:pt x="130" y="113"/>
                  </a:lnTo>
                  <a:lnTo>
                    <a:pt x="130" y="132"/>
                  </a:lnTo>
                  <a:lnTo>
                    <a:pt x="127" y="154"/>
                  </a:lnTo>
                  <a:lnTo>
                    <a:pt x="121" y="173"/>
                  </a:lnTo>
                  <a:lnTo>
                    <a:pt x="113" y="191"/>
                  </a:lnTo>
                  <a:lnTo>
                    <a:pt x="103" y="208"/>
                  </a:lnTo>
                  <a:lnTo>
                    <a:pt x="91" y="223"/>
                  </a:lnTo>
                  <a:lnTo>
                    <a:pt x="80" y="238"/>
                  </a:lnTo>
                  <a:lnTo>
                    <a:pt x="68" y="250"/>
                  </a:lnTo>
                  <a:lnTo>
                    <a:pt x="57" y="259"/>
                  </a:lnTo>
                  <a:lnTo>
                    <a:pt x="51" y="262"/>
                  </a:lnTo>
                  <a:lnTo>
                    <a:pt x="46" y="260"/>
                  </a:lnTo>
                  <a:lnTo>
                    <a:pt x="42" y="257"/>
                  </a:lnTo>
                  <a:lnTo>
                    <a:pt x="47" y="250"/>
                  </a:lnTo>
                  <a:lnTo>
                    <a:pt x="54" y="244"/>
                  </a:lnTo>
                  <a:lnTo>
                    <a:pt x="64" y="234"/>
                  </a:lnTo>
                  <a:lnTo>
                    <a:pt x="76" y="221"/>
                  </a:lnTo>
                  <a:lnTo>
                    <a:pt x="89" y="204"/>
                  </a:lnTo>
                  <a:lnTo>
                    <a:pt x="100" y="184"/>
                  </a:lnTo>
                  <a:lnTo>
                    <a:pt x="109" y="161"/>
                  </a:lnTo>
                  <a:lnTo>
                    <a:pt x="115" y="136"/>
                  </a:lnTo>
                  <a:lnTo>
                    <a:pt x="114" y="107"/>
                  </a:lnTo>
                  <a:lnTo>
                    <a:pt x="107" y="79"/>
                  </a:lnTo>
                  <a:lnTo>
                    <a:pt x="96" y="57"/>
                  </a:lnTo>
                  <a:lnTo>
                    <a:pt x="82" y="42"/>
                  </a:lnTo>
                  <a:lnTo>
                    <a:pt x="68" y="30"/>
                  </a:lnTo>
                  <a:lnTo>
                    <a:pt x="54" y="24"/>
                  </a:lnTo>
                  <a:lnTo>
                    <a:pt x="40" y="20"/>
                  </a:lnTo>
                  <a:lnTo>
                    <a:pt x="28" y="21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886" y="736"/>
              <a:ext cx="1796" cy="483"/>
            </a:xfrm>
            <a:custGeom>
              <a:avLst/>
              <a:gdLst/>
              <a:ahLst/>
              <a:cxnLst>
                <a:cxn ang="0">
                  <a:pos x="1600" y="206"/>
                </a:cxn>
                <a:cxn ang="0">
                  <a:pos x="1583" y="188"/>
                </a:cxn>
                <a:cxn ang="0">
                  <a:pos x="1567" y="167"/>
                </a:cxn>
                <a:cxn ang="0">
                  <a:pos x="1551" y="144"/>
                </a:cxn>
                <a:cxn ang="0">
                  <a:pos x="1536" y="119"/>
                </a:cxn>
                <a:cxn ang="0">
                  <a:pos x="1524" y="91"/>
                </a:cxn>
                <a:cxn ang="0">
                  <a:pos x="1513" y="62"/>
                </a:cxn>
                <a:cxn ang="0">
                  <a:pos x="1505" y="32"/>
                </a:cxn>
                <a:cxn ang="0">
                  <a:pos x="1501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460" y="43"/>
                </a:cxn>
                <a:cxn ang="0">
                  <a:pos x="1469" y="75"/>
                </a:cxn>
                <a:cxn ang="0">
                  <a:pos x="1479" y="107"/>
                </a:cxn>
                <a:cxn ang="0">
                  <a:pos x="1492" y="134"/>
                </a:cxn>
                <a:cxn ang="0">
                  <a:pos x="1505" y="159"/>
                </a:cxn>
                <a:cxn ang="0">
                  <a:pos x="1519" y="183"/>
                </a:cxn>
                <a:cxn ang="0">
                  <a:pos x="1534" y="205"/>
                </a:cxn>
                <a:cxn ang="0">
                  <a:pos x="1549" y="224"/>
                </a:cxn>
                <a:cxn ang="0">
                  <a:pos x="1563" y="244"/>
                </a:cxn>
                <a:cxn ang="0">
                  <a:pos x="1573" y="252"/>
                </a:cxn>
                <a:cxn ang="0">
                  <a:pos x="1582" y="260"/>
                </a:cxn>
                <a:cxn ang="0">
                  <a:pos x="1591" y="268"/>
                </a:cxn>
                <a:cxn ang="0">
                  <a:pos x="1601" y="276"/>
                </a:cxn>
                <a:cxn ang="0">
                  <a:pos x="1611" y="283"/>
                </a:cxn>
                <a:cxn ang="0">
                  <a:pos x="1622" y="292"/>
                </a:cxn>
                <a:cxn ang="0">
                  <a:pos x="1632" y="299"/>
                </a:cxn>
                <a:cxn ang="0">
                  <a:pos x="1644" y="306"/>
                </a:cxn>
                <a:cxn ang="0">
                  <a:pos x="1656" y="313"/>
                </a:cxn>
                <a:cxn ang="0">
                  <a:pos x="1668" y="320"/>
                </a:cxn>
                <a:cxn ang="0">
                  <a:pos x="1681" y="326"/>
                </a:cxn>
                <a:cxn ang="0">
                  <a:pos x="1695" y="334"/>
                </a:cxn>
                <a:cxn ang="0">
                  <a:pos x="1708" y="340"/>
                </a:cxn>
                <a:cxn ang="0">
                  <a:pos x="1723" y="344"/>
                </a:cxn>
                <a:cxn ang="0">
                  <a:pos x="1739" y="349"/>
                </a:cxn>
                <a:cxn ang="0">
                  <a:pos x="1755" y="354"/>
                </a:cxn>
                <a:cxn ang="0">
                  <a:pos x="1755" y="483"/>
                </a:cxn>
                <a:cxn ang="0">
                  <a:pos x="1796" y="483"/>
                </a:cxn>
                <a:cxn ang="0">
                  <a:pos x="1796" y="310"/>
                </a:cxn>
                <a:cxn ang="0">
                  <a:pos x="1780" y="308"/>
                </a:cxn>
                <a:cxn ang="0">
                  <a:pos x="1765" y="305"/>
                </a:cxn>
                <a:cxn ang="0">
                  <a:pos x="1751" y="301"/>
                </a:cxn>
                <a:cxn ang="0">
                  <a:pos x="1737" y="298"/>
                </a:cxn>
                <a:cxn ang="0">
                  <a:pos x="1722" y="292"/>
                </a:cxn>
                <a:cxn ang="0">
                  <a:pos x="1709" y="287"/>
                </a:cxn>
                <a:cxn ang="0">
                  <a:pos x="1696" y="280"/>
                </a:cxn>
                <a:cxn ang="0">
                  <a:pos x="1683" y="272"/>
                </a:cxn>
                <a:cxn ang="0">
                  <a:pos x="1671" y="265"/>
                </a:cxn>
                <a:cxn ang="0">
                  <a:pos x="1659" y="258"/>
                </a:cxn>
                <a:cxn ang="0">
                  <a:pos x="1648" y="250"/>
                </a:cxn>
                <a:cxn ang="0">
                  <a:pos x="1638" y="241"/>
                </a:cxn>
                <a:cxn ang="0">
                  <a:pos x="1627" y="233"/>
                </a:cxn>
                <a:cxn ang="0">
                  <a:pos x="1617" y="223"/>
                </a:cxn>
                <a:cxn ang="0">
                  <a:pos x="1608" y="215"/>
                </a:cxn>
                <a:cxn ang="0">
                  <a:pos x="1600" y="206"/>
                </a:cxn>
              </a:cxnLst>
              <a:rect l="0" t="0" r="r" b="b"/>
              <a:pathLst>
                <a:path w="1796" h="483">
                  <a:moveTo>
                    <a:pt x="1600" y="206"/>
                  </a:moveTo>
                  <a:lnTo>
                    <a:pt x="1583" y="188"/>
                  </a:lnTo>
                  <a:lnTo>
                    <a:pt x="1567" y="167"/>
                  </a:lnTo>
                  <a:lnTo>
                    <a:pt x="1551" y="144"/>
                  </a:lnTo>
                  <a:lnTo>
                    <a:pt x="1536" y="119"/>
                  </a:lnTo>
                  <a:lnTo>
                    <a:pt x="1524" y="91"/>
                  </a:lnTo>
                  <a:lnTo>
                    <a:pt x="1513" y="62"/>
                  </a:lnTo>
                  <a:lnTo>
                    <a:pt x="1505" y="32"/>
                  </a:lnTo>
                  <a:lnTo>
                    <a:pt x="1501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460" y="43"/>
                  </a:lnTo>
                  <a:lnTo>
                    <a:pt x="1469" y="75"/>
                  </a:lnTo>
                  <a:lnTo>
                    <a:pt x="1479" y="107"/>
                  </a:lnTo>
                  <a:lnTo>
                    <a:pt x="1492" y="134"/>
                  </a:lnTo>
                  <a:lnTo>
                    <a:pt x="1505" y="159"/>
                  </a:lnTo>
                  <a:lnTo>
                    <a:pt x="1519" y="183"/>
                  </a:lnTo>
                  <a:lnTo>
                    <a:pt x="1534" y="205"/>
                  </a:lnTo>
                  <a:lnTo>
                    <a:pt x="1549" y="224"/>
                  </a:lnTo>
                  <a:lnTo>
                    <a:pt x="1563" y="244"/>
                  </a:lnTo>
                  <a:lnTo>
                    <a:pt x="1573" y="252"/>
                  </a:lnTo>
                  <a:lnTo>
                    <a:pt x="1582" y="260"/>
                  </a:lnTo>
                  <a:lnTo>
                    <a:pt x="1591" y="268"/>
                  </a:lnTo>
                  <a:lnTo>
                    <a:pt x="1601" y="276"/>
                  </a:lnTo>
                  <a:lnTo>
                    <a:pt x="1611" y="283"/>
                  </a:lnTo>
                  <a:lnTo>
                    <a:pt x="1622" y="292"/>
                  </a:lnTo>
                  <a:lnTo>
                    <a:pt x="1632" y="299"/>
                  </a:lnTo>
                  <a:lnTo>
                    <a:pt x="1644" y="306"/>
                  </a:lnTo>
                  <a:lnTo>
                    <a:pt x="1656" y="313"/>
                  </a:lnTo>
                  <a:lnTo>
                    <a:pt x="1668" y="320"/>
                  </a:lnTo>
                  <a:lnTo>
                    <a:pt x="1681" y="326"/>
                  </a:lnTo>
                  <a:lnTo>
                    <a:pt x="1695" y="334"/>
                  </a:lnTo>
                  <a:lnTo>
                    <a:pt x="1708" y="340"/>
                  </a:lnTo>
                  <a:lnTo>
                    <a:pt x="1723" y="344"/>
                  </a:lnTo>
                  <a:lnTo>
                    <a:pt x="1739" y="349"/>
                  </a:lnTo>
                  <a:lnTo>
                    <a:pt x="1755" y="354"/>
                  </a:lnTo>
                  <a:lnTo>
                    <a:pt x="1755" y="483"/>
                  </a:lnTo>
                  <a:lnTo>
                    <a:pt x="1796" y="483"/>
                  </a:lnTo>
                  <a:lnTo>
                    <a:pt x="1796" y="310"/>
                  </a:lnTo>
                  <a:lnTo>
                    <a:pt x="1780" y="308"/>
                  </a:lnTo>
                  <a:lnTo>
                    <a:pt x="1765" y="305"/>
                  </a:lnTo>
                  <a:lnTo>
                    <a:pt x="1751" y="301"/>
                  </a:lnTo>
                  <a:lnTo>
                    <a:pt x="1737" y="298"/>
                  </a:lnTo>
                  <a:lnTo>
                    <a:pt x="1722" y="292"/>
                  </a:lnTo>
                  <a:lnTo>
                    <a:pt x="1709" y="287"/>
                  </a:lnTo>
                  <a:lnTo>
                    <a:pt x="1696" y="280"/>
                  </a:lnTo>
                  <a:lnTo>
                    <a:pt x="1683" y="272"/>
                  </a:lnTo>
                  <a:lnTo>
                    <a:pt x="1671" y="265"/>
                  </a:lnTo>
                  <a:lnTo>
                    <a:pt x="1659" y="258"/>
                  </a:lnTo>
                  <a:lnTo>
                    <a:pt x="1648" y="250"/>
                  </a:lnTo>
                  <a:lnTo>
                    <a:pt x="1638" y="241"/>
                  </a:lnTo>
                  <a:lnTo>
                    <a:pt x="1627" y="233"/>
                  </a:lnTo>
                  <a:lnTo>
                    <a:pt x="1617" y="223"/>
                  </a:lnTo>
                  <a:lnTo>
                    <a:pt x="1608" y="215"/>
                  </a:lnTo>
                  <a:lnTo>
                    <a:pt x="1600" y="20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886" y="598"/>
              <a:ext cx="1927" cy="621"/>
            </a:xfrm>
            <a:custGeom>
              <a:avLst/>
              <a:gdLst/>
              <a:ahLst/>
              <a:cxnLst>
                <a:cxn ang="0">
                  <a:pos x="1909" y="329"/>
                </a:cxn>
                <a:cxn ang="0">
                  <a:pos x="1894" y="330"/>
                </a:cxn>
                <a:cxn ang="0">
                  <a:pos x="1879" y="330"/>
                </a:cxn>
                <a:cxn ang="0">
                  <a:pos x="1865" y="330"/>
                </a:cxn>
                <a:cxn ang="0">
                  <a:pos x="1849" y="327"/>
                </a:cxn>
                <a:cxn ang="0">
                  <a:pos x="1834" y="325"/>
                </a:cxn>
                <a:cxn ang="0">
                  <a:pos x="1819" y="323"/>
                </a:cxn>
                <a:cxn ang="0">
                  <a:pos x="1803" y="318"/>
                </a:cxn>
                <a:cxn ang="0">
                  <a:pos x="1788" y="313"/>
                </a:cxn>
                <a:cxn ang="0">
                  <a:pos x="1774" y="308"/>
                </a:cxn>
                <a:cxn ang="0">
                  <a:pos x="1760" y="302"/>
                </a:cxn>
                <a:cxn ang="0">
                  <a:pos x="1746" y="295"/>
                </a:cxn>
                <a:cxn ang="0">
                  <a:pos x="1733" y="288"/>
                </a:cxn>
                <a:cxn ang="0">
                  <a:pos x="1721" y="279"/>
                </a:cxn>
                <a:cxn ang="0">
                  <a:pos x="1708" y="271"/>
                </a:cxn>
                <a:cxn ang="0">
                  <a:pos x="1698" y="261"/>
                </a:cxn>
                <a:cxn ang="0">
                  <a:pos x="1688" y="252"/>
                </a:cxn>
                <a:cxn ang="0">
                  <a:pos x="1670" y="230"/>
                </a:cxn>
                <a:cxn ang="0">
                  <a:pos x="1654" y="204"/>
                </a:cxn>
                <a:cxn ang="0">
                  <a:pos x="1640" y="176"/>
                </a:cxn>
                <a:cxn ang="0">
                  <a:pos x="1630" y="146"/>
                </a:cxn>
                <a:cxn ang="0">
                  <a:pos x="1620" y="114"/>
                </a:cxn>
                <a:cxn ang="0">
                  <a:pos x="1616" y="83"/>
                </a:cxn>
                <a:cxn ang="0">
                  <a:pos x="1614" y="50"/>
                </a:cxn>
                <a:cxn ang="0">
                  <a:pos x="1615" y="19"/>
                </a:cxn>
                <a:cxn ang="0">
                  <a:pos x="1615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595" y="19"/>
                </a:cxn>
                <a:cxn ang="0">
                  <a:pos x="1594" y="52"/>
                </a:cxn>
                <a:cxn ang="0">
                  <a:pos x="1597" y="86"/>
                </a:cxn>
                <a:cxn ang="0">
                  <a:pos x="1602" y="120"/>
                </a:cxn>
                <a:cxn ang="0">
                  <a:pos x="1611" y="153"/>
                </a:cxn>
                <a:cxn ang="0">
                  <a:pos x="1624" y="185"/>
                </a:cxn>
                <a:cxn ang="0">
                  <a:pos x="1639" y="215"/>
                </a:cxn>
                <a:cxn ang="0">
                  <a:pos x="1656" y="242"/>
                </a:cxn>
                <a:cxn ang="0">
                  <a:pos x="1675" y="265"/>
                </a:cxn>
                <a:cxn ang="0">
                  <a:pos x="1686" y="276"/>
                </a:cxn>
                <a:cxn ang="0">
                  <a:pos x="1697" y="285"/>
                </a:cxn>
                <a:cxn ang="0">
                  <a:pos x="1709" y="295"/>
                </a:cxn>
                <a:cxn ang="0">
                  <a:pos x="1723" y="303"/>
                </a:cxn>
                <a:cxn ang="0">
                  <a:pos x="1737" y="311"/>
                </a:cxn>
                <a:cxn ang="0">
                  <a:pos x="1752" y="319"/>
                </a:cxn>
                <a:cxn ang="0">
                  <a:pos x="1766" y="325"/>
                </a:cxn>
                <a:cxn ang="0">
                  <a:pos x="1781" y="331"/>
                </a:cxn>
                <a:cxn ang="0">
                  <a:pos x="1797" y="337"/>
                </a:cxn>
                <a:cxn ang="0">
                  <a:pos x="1813" y="341"/>
                </a:cxn>
                <a:cxn ang="0">
                  <a:pos x="1829" y="344"/>
                </a:cxn>
                <a:cxn ang="0">
                  <a:pos x="1845" y="348"/>
                </a:cxn>
                <a:cxn ang="0">
                  <a:pos x="1861" y="349"/>
                </a:cxn>
                <a:cxn ang="0">
                  <a:pos x="1877" y="350"/>
                </a:cxn>
                <a:cxn ang="0">
                  <a:pos x="1893" y="350"/>
                </a:cxn>
                <a:cxn ang="0">
                  <a:pos x="1909" y="349"/>
                </a:cxn>
                <a:cxn ang="0">
                  <a:pos x="1909" y="621"/>
                </a:cxn>
                <a:cxn ang="0">
                  <a:pos x="1927" y="621"/>
                </a:cxn>
                <a:cxn ang="0">
                  <a:pos x="1927" y="329"/>
                </a:cxn>
                <a:cxn ang="0">
                  <a:pos x="1909" y="329"/>
                </a:cxn>
              </a:cxnLst>
              <a:rect l="0" t="0" r="r" b="b"/>
              <a:pathLst>
                <a:path w="1927" h="621">
                  <a:moveTo>
                    <a:pt x="1909" y="329"/>
                  </a:moveTo>
                  <a:lnTo>
                    <a:pt x="1894" y="330"/>
                  </a:lnTo>
                  <a:lnTo>
                    <a:pt x="1879" y="330"/>
                  </a:lnTo>
                  <a:lnTo>
                    <a:pt x="1865" y="330"/>
                  </a:lnTo>
                  <a:lnTo>
                    <a:pt x="1849" y="327"/>
                  </a:lnTo>
                  <a:lnTo>
                    <a:pt x="1834" y="325"/>
                  </a:lnTo>
                  <a:lnTo>
                    <a:pt x="1819" y="323"/>
                  </a:lnTo>
                  <a:lnTo>
                    <a:pt x="1803" y="318"/>
                  </a:lnTo>
                  <a:lnTo>
                    <a:pt x="1788" y="313"/>
                  </a:lnTo>
                  <a:lnTo>
                    <a:pt x="1774" y="308"/>
                  </a:lnTo>
                  <a:lnTo>
                    <a:pt x="1760" y="302"/>
                  </a:lnTo>
                  <a:lnTo>
                    <a:pt x="1746" y="295"/>
                  </a:lnTo>
                  <a:lnTo>
                    <a:pt x="1733" y="288"/>
                  </a:lnTo>
                  <a:lnTo>
                    <a:pt x="1721" y="279"/>
                  </a:lnTo>
                  <a:lnTo>
                    <a:pt x="1708" y="271"/>
                  </a:lnTo>
                  <a:lnTo>
                    <a:pt x="1698" y="261"/>
                  </a:lnTo>
                  <a:lnTo>
                    <a:pt x="1688" y="252"/>
                  </a:lnTo>
                  <a:lnTo>
                    <a:pt x="1670" y="230"/>
                  </a:lnTo>
                  <a:lnTo>
                    <a:pt x="1654" y="204"/>
                  </a:lnTo>
                  <a:lnTo>
                    <a:pt x="1640" y="176"/>
                  </a:lnTo>
                  <a:lnTo>
                    <a:pt x="1630" y="146"/>
                  </a:lnTo>
                  <a:lnTo>
                    <a:pt x="1620" y="114"/>
                  </a:lnTo>
                  <a:lnTo>
                    <a:pt x="1616" y="83"/>
                  </a:lnTo>
                  <a:lnTo>
                    <a:pt x="1614" y="50"/>
                  </a:lnTo>
                  <a:lnTo>
                    <a:pt x="1615" y="19"/>
                  </a:lnTo>
                  <a:lnTo>
                    <a:pt x="1615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95" y="19"/>
                  </a:lnTo>
                  <a:lnTo>
                    <a:pt x="1594" y="52"/>
                  </a:lnTo>
                  <a:lnTo>
                    <a:pt x="1597" y="86"/>
                  </a:lnTo>
                  <a:lnTo>
                    <a:pt x="1602" y="120"/>
                  </a:lnTo>
                  <a:lnTo>
                    <a:pt x="1611" y="153"/>
                  </a:lnTo>
                  <a:lnTo>
                    <a:pt x="1624" y="185"/>
                  </a:lnTo>
                  <a:lnTo>
                    <a:pt x="1639" y="215"/>
                  </a:lnTo>
                  <a:lnTo>
                    <a:pt x="1656" y="242"/>
                  </a:lnTo>
                  <a:lnTo>
                    <a:pt x="1675" y="265"/>
                  </a:lnTo>
                  <a:lnTo>
                    <a:pt x="1686" y="276"/>
                  </a:lnTo>
                  <a:lnTo>
                    <a:pt x="1697" y="285"/>
                  </a:lnTo>
                  <a:lnTo>
                    <a:pt x="1709" y="295"/>
                  </a:lnTo>
                  <a:lnTo>
                    <a:pt x="1723" y="303"/>
                  </a:lnTo>
                  <a:lnTo>
                    <a:pt x="1737" y="311"/>
                  </a:lnTo>
                  <a:lnTo>
                    <a:pt x="1752" y="319"/>
                  </a:lnTo>
                  <a:lnTo>
                    <a:pt x="1766" y="325"/>
                  </a:lnTo>
                  <a:lnTo>
                    <a:pt x="1781" y="331"/>
                  </a:lnTo>
                  <a:lnTo>
                    <a:pt x="1797" y="337"/>
                  </a:lnTo>
                  <a:lnTo>
                    <a:pt x="1813" y="341"/>
                  </a:lnTo>
                  <a:lnTo>
                    <a:pt x="1829" y="344"/>
                  </a:lnTo>
                  <a:lnTo>
                    <a:pt x="1845" y="348"/>
                  </a:lnTo>
                  <a:lnTo>
                    <a:pt x="1861" y="349"/>
                  </a:lnTo>
                  <a:lnTo>
                    <a:pt x="1877" y="350"/>
                  </a:lnTo>
                  <a:lnTo>
                    <a:pt x="1893" y="350"/>
                  </a:lnTo>
                  <a:lnTo>
                    <a:pt x="1909" y="349"/>
                  </a:lnTo>
                  <a:lnTo>
                    <a:pt x="1909" y="621"/>
                  </a:lnTo>
                  <a:lnTo>
                    <a:pt x="1927" y="621"/>
                  </a:lnTo>
                  <a:lnTo>
                    <a:pt x="1927" y="329"/>
                  </a:lnTo>
                  <a:lnTo>
                    <a:pt x="1909" y="32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886" y="804"/>
              <a:ext cx="1731" cy="415"/>
            </a:xfrm>
            <a:custGeom>
              <a:avLst/>
              <a:gdLst/>
              <a:ahLst/>
              <a:cxnLst>
                <a:cxn ang="0">
                  <a:pos x="1538" y="190"/>
                </a:cxn>
                <a:cxn ang="0">
                  <a:pos x="1526" y="177"/>
                </a:cxn>
                <a:cxn ang="0">
                  <a:pos x="1512" y="159"/>
                </a:cxn>
                <a:cxn ang="0">
                  <a:pos x="1497" y="138"/>
                </a:cxn>
                <a:cxn ang="0">
                  <a:pos x="1482" y="115"/>
                </a:cxn>
                <a:cxn ang="0">
                  <a:pos x="1468" y="91"/>
                </a:cxn>
                <a:cxn ang="0">
                  <a:pos x="1455" y="65"/>
                </a:cxn>
                <a:cxn ang="0">
                  <a:pos x="1446" y="40"/>
                </a:cxn>
                <a:cxn ang="0">
                  <a:pos x="1440" y="16"/>
                </a:cxn>
                <a:cxn ang="0">
                  <a:pos x="1440" y="16"/>
                </a:cxn>
                <a:cxn ang="0">
                  <a:pos x="144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425" y="18"/>
                </a:cxn>
                <a:cxn ang="0">
                  <a:pos x="1431" y="45"/>
                </a:cxn>
                <a:cxn ang="0">
                  <a:pos x="1440" y="72"/>
                </a:cxn>
                <a:cxn ang="0">
                  <a:pos x="1454" y="100"/>
                </a:cxn>
                <a:cxn ang="0">
                  <a:pos x="1468" y="125"/>
                </a:cxn>
                <a:cxn ang="0">
                  <a:pos x="1484" y="149"/>
                </a:cxn>
                <a:cxn ang="0">
                  <a:pos x="1498" y="171"/>
                </a:cxn>
                <a:cxn ang="0">
                  <a:pos x="1513" y="189"/>
                </a:cxn>
                <a:cxn ang="0">
                  <a:pos x="1526" y="203"/>
                </a:cxn>
                <a:cxn ang="0">
                  <a:pos x="1538" y="216"/>
                </a:cxn>
                <a:cxn ang="0">
                  <a:pos x="1552" y="230"/>
                </a:cxn>
                <a:cxn ang="0">
                  <a:pos x="1569" y="244"/>
                </a:cxn>
                <a:cxn ang="0">
                  <a:pos x="1590" y="261"/>
                </a:cxn>
                <a:cxn ang="0">
                  <a:pos x="1613" y="276"/>
                </a:cxn>
                <a:cxn ang="0">
                  <a:pos x="1636" y="292"/>
                </a:cxn>
                <a:cxn ang="0">
                  <a:pos x="1662" y="305"/>
                </a:cxn>
                <a:cxn ang="0">
                  <a:pos x="1688" y="316"/>
                </a:cxn>
                <a:cxn ang="0">
                  <a:pos x="1713" y="322"/>
                </a:cxn>
                <a:cxn ang="0">
                  <a:pos x="1713" y="415"/>
                </a:cxn>
                <a:cxn ang="0">
                  <a:pos x="1731" y="415"/>
                </a:cxn>
                <a:cxn ang="0">
                  <a:pos x="1731" y="305"/>
                </a:cxn>
                <a:cxn ang="0">
                  <a:pos x="1716" y="305"/>
                </a:cxn>
                <a:cxn ang="0">
                  <a:pos x="1716" y="305"/>
                </a:cxn>
                <a:cxn ang="0">
                  <a:pos x="1693" y="299"/>
                </a:cxn>
                <a:cxn ang="0">
                  <a:pos x="1670" y="290"/>
                </a:cxn>
                <a:cxn ang="0">
                  <a:pos x="1644" y="278"/>
                </a:cxn>
                <a:cxn ang="0">
                  <a:pos x="1622" y="262"/>
                </a:cxn>
                <a:cxn ang="0">
                  <a:pos x="1600" y="246"/>
                </a:cxn>
                <a:cxn ang="0">
                  <a:pos x="1581" y="231"/>
                </a:cxn>
                <a:cxn ang="0">
                  <a:pos x="1563" y="216"/>
                </a:cxn>
                <a:cxn ang="0">
                  <a:pos x="1551" y="203"/>
                </a:cxn>
                <a:cxn ang="0">
                  <a:pos x="1538" y="190"/>
                </a:cxn>
              </a:cxnLst>
              <a:rect l="0" t="0" r="r" b="b"/>
              <a:pathLst>
                <a:path w="1731" h="415">
                  <a:moveTo>
                    <a:pt x="1538" y="190"/>
                  </a:moveTo>
                  <a:lnTo>
                    <a:pt x="1526" y="177"/>
                  </a:lnTo>
                  <a:lnTo>
                    <a:pt x="1512" y="159"/>
                  </a:lnTo>
                  <a:lnTo>
                    <a:pt x="1497" y="138"/>
                  </a:lnTo>
                  <a:lnTo>
                    <a:pt x="1482" y="115"/>
                  </a:lnTo>
                  <a:lnTo>
                    <a:pt x="1468" y="91"/>
                  </a:lnTo>
                  <a:lnTo>
                    <a:pt x="1455" y="65"/>
                  </a:lnTo>
                  <a:lnTo>
                    <a:pt x="1446" y="40"/>
                  </a:lnTo>
                  <a:lnTo>
                    <a:pt x="1440" y="16"/>
                  </a:lnTo>
                  <a:lnTo>
                    <a:pt x="1440" y="16"/>
                  </a:lnTo>
                  <a:lnTo>
                    <a:pt x="144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425" y="18"/>
                  </a:lnTo>
                  <a:lnTo>
                    <a:pt x="1431" y="45"/>
                  </a:lnTo>
                  <a:lnTo>
                    <a:pt x="1440" y="72"/>
                  </a:lnTo>
                  <a:lnTo>
                    <a:pt x="1454" y="100"/>
                  </a:lnTo>
                  <a:lnTo>
                    <a:pt x="1468" y="125"/>
                  </a:lnTo>
                  <a:lnTo>
                    <a:pt x="1484" y="149"/>
                  </a:lnTo>
                  <a:lnTo>
                    <a:pt x="1498" y="171"/>
                  </a:lnTo>
                  <a:lnTo>
                    <a:pt x="1513" y="189"/>
                  </a:lnTo>
                  <a:lnTo>
                    <a:pt x="1526" y="203"/>
                  </a:lnTo>
                  <a:lnTo>
                    <a:pt x="1538" y="216"/>
                  </a:lnTo>
                  <a:lnTo>
                    <a:pt x="1552" y="230"/>
                  </a:lnTo>
                  <a:lnTo>
                    <a:pt x="1569" y="244"/>
                  </a:lnTo>
                  <a:lnTo>
                    <a:pt x="1590" y="261"/>
                  </a:lnTo>
                  <a:lnTo>
                    <a:pt x="1613" y="276"/>
                  </a:lnTo>
                  <a:lnTo>
                    <a:pt x="1636" y="292"/>
                  </a:lnTo>
                  <a:lnTo>
                    <a:pt x="1662" y="305"/>
                  </a:lnTo>
                  <a:lnTo>
                    <a:pt x="1688" y="316"/>
                  </a:lnTo>
                  <a:lnTo>
                    <a:pt x="1713" y="322"/>
                  </a:lnTo>
                  <a:lnTo>
                    <a:pt x="1713" y="415"/>
                  </a:lnTo>
                  <a:lnTo>
                    <a:pt x="1731" y="415"/>
                  </a:lnTo>
                  <a:lnTo>
                    <a:pt x="1731" y="305"/>
                  </a:lnTo>
                  <a:lnTo>
                    <a:pt x="1716" y="305"/>
                  </a:lnTo>
                  <a:lnTo>
                    <a:pt x="1716" y="305"/>
                  </a:lnTo>
                  <a:lnTo>
                    <a:pt x="1693" y="299"/>
                  </a:lnTo>
                  <a:lnTo>
                    <a:pt x="1670" y="290"/>
                  </a:lnTo>
                  <a:lnTo>
                    <a:pt x="1644" y="278"/>
                  </a:lnTo>
                  <a:lnTo>
                    <a:pt x="1622" y="262"/>
                  </a:lnTo>
                  <a:lnTo>
                    <a:pt x="1600" y="246"/>
                  </a:lnTo>
                  <a:lnTo>
                    <a:pt x="1581" y="231"/>
                  </a:lnTo>
                  <a:lnTo>
                    <a:pt x="1563" y="216"/>
                  </a:lnTo>
                  <a:lnTo>
                    <a:pt x="1551" y="203"/>
                  </a:lnTo>
                  <a:lnTo>
                    <a:pt x="1538" y="19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2886" y="779"/>
              <a:ext cx="1755" cy="440"/>
            </a:xfrm>
            <a:custGeom>
              <a:avLst/>
              <a:gdLst/>
              <a:ahLst/>
              <a:cxnLst>
                <a:cxn ang="0">
                  <a:pos x="1731" y="440"/>
                </a:cxn>
                <a:cxn ang="0">
                  <a:pos x="1731" y="330"/>
                </a:cxn>
                <a:cxn ang="0">
                  <a:pos x="1716" y="330"/>
                </a:cxn>
                <a:cxn ang="0">
                  <a:pos x="1716" y="330"/>
                </a:cxn>
                <a:cxn ang="0">
                  <a:pos x="1693" y="324"/>
                </a:cxn>
                <a:cxn ang="0">
                  <a:pos x="1670" y="315"/>
                </a:cxn>
                <a:cxn ang="0">
                  <a:pos x="1644" y="303"/>
                </a:cxn>
                <a:cxn ang="0">
                  <a:pos x="1622" y="287"/>
                </a:cxn>
                <a:cxn ang="0">
                  <a:pos x="1600" y="271"/>
                </a:cxn>
                <a:cxn ang="0">
                  <a:pos x="1581" y="256"/>
                </a:cxn>
                <a:cxn ang="0">
                  <a:pos x="1563" y="241"/>
                </a:cxn>
                <a:cxn ang="0">
                  <a:pos x="1551" y="228"/>
                </a:cxn>
                <a:cxn ang="0">
                  <a:pos x="1538" y="215"/>
                </a:cxn>
                <a:cxn ang="0">
                  <a:pos x="1526" y="202"/>
                </a:cxn>
                <a:cxn ang="0">
                  <a:pos x="1512" y="184"/>
                </a:cxn>
                <a:cxn ang="0">
                  <a:pos x="1497" y="163"/>
                </a:cxn>
                <a:cxn ang="0">
                  <a:pos x="1482" y="140"/>
                </a:cxn>
                <a:cxn ang="0">
                  <a:pos x="1468" y="116"/>
                </a:cxn>
                <a:cxn ang="0">
                  <a:pos x="1455" y="90"/>
                </a:cxn>
                <a:cxn ang="0">
                  <a:pos x="1446" y="65"/>
                </a:cxn>
                <a:cxn ang="0">
                  <a:pos x="1440" y="41"/>
                </a:cxn>
                <a:cxn ang="0">
                  <a:pos x="1440" y="41"/>
                </a:cxn>
                <a:cxn ang="0">
                  <a:pos x="1440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60" y="0"/>
                </a:cxn>
                <a:cxn ang="0">
                  <a:pos x="1469" y="32"/>
                </a:cxn>
                <a:cxn ang="0">
                  <a:pos x="1479" y="64"/>
                </a:cxn>
                <a:cxn ang="0">
                  <a:pos x="1492" y="91"/>
                </a:cxn>
                <a:cxn ang="0">
                  <a:pos x="1505" y="116"/>
                </a:cxn>
                <a:cxn ang="0">
                  <a:pos x="1519" y="140"/>
                </a:cxn>
                <a:cxn ang="0">
                  <a:pos x="1534" y="162"/>
                </a:cxn>
                <a:cxn ang="0">
                  <a:pos x="1549" y="181"/>
                </a:cxn>
                <a:cxn ang="0">
                  <a:pos x="1563" y="201"/>
                </a:cxn>
                <a:cxn ang="0">
                  <a:pos x="1573" y="209"/>
                </a:cxn>
                <a:cxn ang="0">
                  <a:pos x="1582" y="217"/>
                </a:cxn>
                <a:cxn ang="0">
                  <a:pos x="1591" y="225"/>
                </a:cxn>
                <a:cxn ang="0">
                  <a:pos x="1601" y="233"/>
                </a:cxn>
                <a:cxn ang="0">
                  <a:pos x="1611" y="240"/>
                </a:cxn>
                <a:cxn ang="0">
                  <a:pos x="1622" y="249"/>
                </a:cxn>
                <a:cxn ang="0">
                  <a:pos x="1632" y="256"/>
                </a:cxn>
                <a:cxn ang="0">
                  <a:pos x="1644" y="263"/>
                </a:cxn>
                <a:cxn ang="0">
                  <a:pos x="1656" y="270"/>
                </a:cxn>
                <a:cxn ang="0">
                  <a:pos x="1668" y="277"/>
                </a:cxn>
                <a:cxn ang="0">
                  <a:pos x="1681" y="283"/>
                </a:cxn>
                <a:cxn ang="0">
                  <a:pos x="1695" y="291"/>
                </a:cxn>
                <a:cxn ang="0">
                  <a:pos x="1708" y="297"/>
                </a:cxn>
                <a:cxn ang="0">
                  <a:pos x="1723" y="301"/>
                </a:cxn>
                <a:cxn ang="0">
                  <a:pos x="1739" y="306"/>
                </a:cxn>
                <a:cxn ang="0">
                  <a:pos x="1755" y="311"/>
                </a:cxn>
                <a:cxn ang="0">
                  <a:pos x="1755" y="440"/>
                </a:cxn>
                <a:cxn ang="0">
                  <a:pos x="1731" y="440"/>
                </a:cxn>
              </a:cxnLst>
              <a:rect l="0" t="0" r="r" b="b"/>
              <a:pathLst>
                <a:path w="1755" h="440">
                  <a:moveTo>
                    <a:pt x="1731" y="440"/>
                  </a:moveTo>
                  <a:lnTo>
                    <a:pt x="1731" y="330"/>
                  </a:lnTo>
                  <a:lnTo>
                    <a:pt x="1716" y="330"/>
                  </a:lnTo>
                  <a:lnTo>
                    <a:pt x="1716" y="330"/>
                  </a:lnTo>
                  <a:lnTo>
                    <a:pt x="1693" y="324"/>
                  </a:lnTo>
                  <a:lnTo>
                    <a:pt x="1670" y="315"/>
                  </a:lnTo>
                  <a:lnTo>
                    <a:pt x="1644" y="303"/>
                  </a:lnTo>
                  <a:lnTo>
                    <a:pt x="1622" y="287"/>
                  </a:lnTo>
                  <a:lnTo>
                    <a:pt x="1600" y="271"/>
                  </a:lnTo>
                  <a:lnTo>
                    <a:pt x="1581" y="256"/>
                  </a:lnTo>
                  <a:lnTo>
                    <a:pt x="1563" y="241"/>
                  </a:lnTo>
                  <a:lnTo>
                    <a:pt x="1551" y="228"/>
                  </a:lnTo>
                  <a:lnTo>
                    <a:pt x="1538" y="215"/>
                  </a:lnTo>
                  <a:lnTo>
                    <a:pt x="1526" y="202"/>
                  </a:lnTo>
                  <a:lnTo>
                    <a:pt x="1512" y="184"/>
                  </a:lnTo>
                  <a:lnTo>
                    <a:pt x="1497" y="163"/>
                  </a:lnTo>
                  <a:lnTo>
                    <a:pt x="1482" y="140"/>
                  </a:lnTo>
                  <a:lnTo>
                    <a:pt x="1468" y="116"/>
                  </a:lnTo>
                  <a:lnTo>
                    <a:pt x="1455" y="90"/>
                  </a:lnTo>
                  <a:lnTo>
                    <a:pt x="1446" y="65"/>
                  </a:lnTo>
                  <a:lnTo>
                    <a:pt x="1440" y="41"/>
                  </a:lnTo>
                  <a:lnTo>
                    <a:pt x="1440" y="41"/>
                  </a:lnTo>
                  <a:lnTo>
                    <a:pt x="144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60" y="0"/>
                  </a:lnTo>
                  <a:lnTo>
                    <a:pt x="1469" y="32"/>
                  </a:lnTo>
                  <a:lnTo>
                    <a:pt x="1479" y="64"/>
                  </a:lnTo>
                  <a:lnTo>
                    <a:pt x="1492" y="91"/>
                  </a:lnTo>
                  <a:lnTo>
                    <a:pt x="1505" y="116"/>
                  </a:lnTo>
                  <a:lnTo>
                    <a:pt x="1519" y="140"/>
                  </a:lnTo>
                  <a:lnTo>
                    <a:pt x="1534" y="162"/>
                  </a:lnTo>
                  <a:lnTo>
                    <a:pt x="1549" y="181"/>
                  </a:lnTo>
                  <a:lnTo>
                    <a:pt x="1563" y="201"/>
                  </a:lnTo>
                  <a:lnTo>
                    <a:pt x="1573" y="209"/>
                  </a:lnTo>
                  <a:lnTo>
                    <a:pt x="1582" y="217"/>
                  </a:lnTo>
                  <a:lnTo>
                    <a:pt x="1591" y="225"/>
                  </a:lnTo>
                  <a:lnTo>
                    <a:pt x="1601" y="233"/>
                  </a:lnTo>
                  <a:lnTo>
                    <a:pt x="1611" y="240"/>
                  </a:lnTo>
                  <a:lnTo>
                    <a:pt x="1622" y="249"/>
                  </a:lnTo>
                  <a:lnTo>
                    <a:pt x="1632" y="256"/>
                  </a:lnTo>
                  <a:lnTo>
                    <a:pt x="1644" y="263"/>
                  </a:lnTo>
                  <a:lnTo>
                    <a:pt x="1656" y="270"/>
                  </a:lnTo>
                  <a:lnTo>
                    <a:pt x="1668" y="277"/>
                  </a:lnTo>
                  <a:lnTo>
                    <a:pt x="1681" y="283"/>
                  </a:lnTo>
                  <a:lnTo>
                    <a:pt x="1695" y="291"/>
                  </a:lnTo>
                  <a:lnTo>
                    <a:pt x="1708" y="297"/>
                  </a:lnTo>
                  <a:lnTo>
                    <a:pt x="1723" y="301"/>
                  </a:lnTo>
                  <a:lnTo>
                    <a:pt x="1739" y="306"/>
                  </a:lnTo>
                  <a:lnTo>
                    <a:pt x="1755" y="311"/>
                  </a:lnTo>
                  <a:lnTo>
                    <a:pt x="1755" y="440"/>
                  </a:lnTo>
                  <a:lnTo>
                    <a:pt x="1731" y="4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4721" y="532"/>
              <a:ext cx="155" cy="163"/>
            </a:xfrm>
            <a:custGeom>
              <a:avLst/>
              <a:gdLst/>
              <a:ahLst/>
              <a:cxnLst>
                <a:cxn ang="0">
                  <a:pos x="147" y="20"/>
                </a:cxn>
                <a:cxn ang="0">
                  <a:pos x="152" y="16"/>
                </a:cxn>
                <a:cxn ang="0">
                  <a:pos x="155" y="12"/>
                </a:cxn>
                <a:cxn ang="0">
                  <a:pos x="155" y="8"/>
                </a:cxn>
                <a:cxn ang="0">
                  <a:pos x="152" y="3"/>
                </a:cxn>
                <a:cxn ang="0">
                  <a:pos x="147" y="0"/>
                </a:cxn>
                <a:cxn ang="0">
                  <a:pos x="142" y="0"/>
                </a:cxn>
                <a:cxn ang="0">
                  <a:pos x="139" y="3"/>
                </a:cxn>
                <a:cxn ang="0">
                  <a:pos x="136" y="8"/>
                </a:cxn>
                <a:cxn ang="0">
                  <a:pos x="132" y="12"/>
                </a:cxn>
                <a:cxn ang="0">
                  <a:pos x="129" y="15"/>
                </a:cxn>
                <a:cxn ang="0">
                  <a:pos x="125" y="19"/>
                </a:cxn>
                <a:cxn ang="0">
                  <a:pos x="122" y="21"/>
                </a:cxn>
                <a:cxn ang="0">
                  <a:pos x="111" y="13"/>
                </a:cxn>
                <a:cxn ang="0">
                  <a:pos x="98" y="8"/>
                </a:cxn>
                <a:cxn ang="0">
                  <a:pos x="84" y="4"/>
                </a:cxn>
                <a:cxn ang="0">
                  <a:pos x="71" y="4"/>
                </a:cxn>
                <a:cxn ang="0">
                  <a:pos x="57" y="7"/>
                </a:cxn>
                <a:cxn ang="0">
                  <a:pos x="43" y="13"/>
                </a:cxn>
                <a:cxn ang="0">
                  <a:pos x="31" y="22"/>
                </a:cxn>
                <a:cxn ang="0">
                  <a:pos x="19" y="36"/>
                </a:cxn>
                <a:cxn ang="0">
                  <a:pos x="6" y="60"/>
                </a:cxn>
                <a:cxn ang="0">
                  <a:pos x="0" y="88"/>
                </a:cxn>
                <a:cxn ang="0">
                  <a:pos x="2" y="118"/>
                </a:cxn>
                <a:cxn ang="0">
                  <a:pos x="17" y="145"/>
                </a:cxn>
                <a:cxn ang="0">
                  <a:pos x="28" y="155"/>
                </a:cxn>
                <a:cxn ang="0">
                  <a:pos x="42" y="161"/>
                </a:cxn>
                <a:cxn ang="0">
                  <a:pos x="56" y="163"/>
                </a:cxn>
                <a:cxn ang="0">
                  <a:pos x="69" y="163"/>
                </a:cxn>
                <a:cxn ang="0">
                  <a:pos x="84" y="161"/>
                </a:cxn>
                <a:cxn ang="0">
                  <a:pos x="98" y="156"/>
                </a:cxn>
                <a:cxn ang="0">
                  <a:pos x="111" y="150"/>
                </a:cxn>
                <a:cxn ang="0">
                  <a:pos x="121" y="143"/>
                </a:cxn>
                <a:cxn ang="0">
                  <a:pos x="133" y="131"/>
                </a:cxn>
                <a:cxn ang="0">
                  <a:pos x="142" y="116"/>
                </a:cxn>
                <a:cxn ang="0">
                  <a:pos x="148" y="103"/>
                </a:cxn>
                <a:cxn ang="0">
                  <a:pos x="150" y="88"/>
                </a:cxn>
                <a:cxn ang="0">
                  <a:pos x="150" y="74"/>
                </a:cxn>
                <a:cxn ang="0">
                  <a:pos x="147" y="60"/>
                </a:cxn>
                <a:cxn ang="0">
                  <a:pos x="142" y="46"/>
                </a:cxn>
                <a:cxn ang="0">
                  <a:pos x="135" y="34"/>
                </a:cxn>
                <a:cxn ang="0">
                  <a:pos x="137" y="31"/>
                </a:cxn>
                <a:cxn ang="0">
                  <a:pos x="140" y="27"/>
                </a:cxn>
                <a:cxn ang="0">
                  <a:pos x="144" y="24"/>
                </a:cxn>
                <a:cxn ang="0">
                  <a:pos x="147" y="20"/>
                </a:cxn>
              </a:cxnLst>
              <a:rect l="0" t="0" r="r" b="b"/>
              <a:pathLst>
                <a:path w="155" h="163">
                  <a:moveTo>
                    <a:pt x="147" y="20"/>
                  </a:moveTo>
                  <a:lnTo>
                    <a:pt x="152" y="16"/>
                  </a:lnTo>
                  <a:lnTo>
                    <a:pt x="155" y="12"/>
                  </a:lnTo>
                  <a:lnTo>
                    <a:pt x="155" y="8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2" y="0"/>
                  </a:lnTo>
                  <a:lnTo>
                    <a:pt x="139" y="3"/>
                  </a:lnTo>
                  <a:lnTo>
                    <a:pt x="136" y="8"/>
                  </a:lnTo>
                  <a:lnTo>
                    <a:pt x="132" y="12"/>
                  </a:lnTo>
                  <a:lnTo>
                    <a:pt x="129" y="15"/>
                  </a:lnTo>
                  <a:lnTo>
                    <a:pt x="125" y="19"/>
                  </a:lnTo>
                  <a:lnTo>
                    <a:pt x="122" y="21"/>
                  </a:lnTo>
                  <a:lnTo>
                    <a:pt x="111" y="13"/>
                  </a:lnTo>
                  <a:lnTo>
                    <a:pt x="98" y="8"/>
                  </a:lnTo>
                  <a:lnTo>
                    <a:pt x="84" y="4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3" y="13"/>
                  </a:lnTo>
                  <a:lnTo>
                    <a:pt x="31" y="22"/>
                  </a:lnTo>
                  <a:lnTo>
                    <a:pt x="19" y="36"/>
                  </a:lnTo>
                  <a:lnTo>
                    <a:pt x="6" y="60"/>
                  </a:lnTo>
                  <a:lnTo>
                    <a:pt x="0" y="88"/>
                  </a:lnTo>
                  <a:lnTo>
                    <a:pt x="2" y="118"/>
                  </a:lnTo>
                  <a:lnTo>
                    <a:pt x="17" y="145"/>
                  </a:lnTo>
                  <a:lnTo>
                    <a:pt x="28" y="155"/>
                  </a:lnTo>
                  <a:lnTo>
                    <a:pt x="42" y="161"/>
                  </a:lnTo>
                  <a:lnTo>
                    <a:pt x="56" y="163"/>
                  </a:lnTo>
                  <a:lnTo>
                    <a:pt x="69" y="163"/>
                  </a:lnTo>
                  <a:lnTo>
                    <a:pt x="84" y="161"/>
                  </a:lnTo>
                  <a:lnTo>
                    <a:pt x="98" y="156"/>
                  </a:lnTo>
                  <a:lnTo>
                    <a:pt x="111" y="150"/>
                  </a:lnTo>
                  <a:lnTo>
                    <a:pt x="121" y="143"/>
                  </a:lnTo>
                  <a:lnTo>
                    <a:pt x="133" y="131"/>
                  </a:lnTo>
                  <a:lnTo>
                    <a:pt x="142" y="116"/>
                  </a:lnTo>
                  <a:lnTo>
                    <a:pt x="148" y="103"/>
                  </a:lnTo>
                  <a:lnTo>
                    <a:pt x="150" y="88"/>
                  </a:lnTo>
                  <a:lnTo>
                    <a:pt x="150" y="74"/>
                  </a:lnTo>
                  <a:lnTo>
                    <a:pt x="147" y="60"/>
                  </a:lnTo>
                  <a:lnTo>
                    <a:pt x="142" y="46"/>
                  </a:lnTo>
                  <a:lnTo>
                    <a:pt x="135" y="34"/>
                  </a:lnTo>
                  <a:lnTo>
                    <a:pt x="137" y="31"/>
                  </a:lnTo>
                  <a:lnTo>
                    <a:pt x="140" y="27"/>
                  </a:lnTo>
                  <a:lnTo>
                    <a:pt x="144" y="24"/>
                  </a:lnTo>
                  <a:lnTo>
                    <a:pt x="147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4747" y="558"/>
              <a:ext cx="104" cy="108"/>
            </a:xfrm>
            <a:custGeom>
              <a:avLst/>
              <a:gdLst/>
              <a:ahLst/>
              <a:cxnLst>
                <a:cxn ang="0">
                  <a:pos x="94" y="11"/>
                </a:cxn>
                <a:cxn ang="0">
                  <a:pos x="86" y="5"/>
                </a:cxn>
                <a:cxn ang="0">
                  <a:pos x="77" y="1"/>
                </a:cxn>
                <a:cxn ang="0">
                  <a:pos x="65" y="0"/>
                </a:cxn>
                <a:cxn ang="0">
                  <a:pos x="53" y="0"/>
                </a:cxn>
                <a:cxn ang="0">
                  <a:pos x="40" y="2"/>
                </a:cxn>
                <a:cxn ang="0">
                  <a:pos x="30" y="6"/>
                </a:cxn>
                <a:cxn ang="0">
                  <a:pos x="20" y="12"/>
                </a:cxn>
                <a:cxn ang="0">
                  <a:pos x="13" y="19"/>
                </a:cxn>
                <a:cxn ang="0">
                  <a:pos x="4" y="37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5" y="94"/>
                </a:cxn>
                <a:cxn ang="0">
                  <a:pos x="23" y="101"/>
                </a:cxn>
                <a:cxn ang="0">
                  <a:pos x="32" y="106"/>
                </a:cxn>
                <a:cxn ang="0">
                  <a:pos x="41" y="108"/>
                </a:cxn>
                <a:cxn ang="0">
                  <a:pos x="50" y="108"/>
                </a:cxn>
                <a:cxn ang="0">
                  <a:pos x="59" y="107"/>
                </a:cxn>
                <a:cxn ang="0">
                  <a:pos x="69" y="105"/>
                </a:cxn>
                <a:cxn ang="0">
                  <a:pos x="78" y="101"/>
                </a:cxn>
                <a:cxn ang="0">
                  <a:pos x="86" y="96"/>
                </a:cxn>
                <a:cxn ang="0">
                  <a:pos x="98" y="78"/>
                </a:cxn>
                <a:cxn ang="0">
                  <a:pos x="104" y="54"/>
                </a:cxn>
                <a:cxn ang="0">
                  <a:pos x="103" y="29"/>
                </a:cxn>
                <a:cxn ang="0">
                  <a:pos x="94" y="11"/>
                </a:cxn>
              </a:cxnLst>
              <a:rect l="0" t="0" r="r" b="b"/>
              <a:pathLst>
                <a:path w="104" h="108">
                  <a:moveTo>
                    <a:pt x="94" y="11"/>
                  </a:moveTo>
                  <a:lnTo>
                    <a:pt x="86" y="5"/>
                  </a:lnTo>
                  <a:lnTo>
                    <a:pt x="77" y="1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30" y="6"/>
                  </a:lnTo>
                  <a:lnTo>
                    <a:pt x="20" y="12"/>
                  </a:lnTo>
                  <a:lnTo>
                    <a:pt x="13" y="19"/>
                  </a:lnTo>
                  <a:lnTo>
                    <a:pt x="4" y="37"/>
                  </a:lnTo>
                  <a:lnTo>
                    <a:pt x="0" y="56"/>
                  </a:lnTo>
                  <a:lnTo>
                    <a:pt x="4" y="76"/>
                  </a:lnTo>
                  <a:lnTo>
                    <a:pt x="15" y="94"/>
                  </a:lnTo>
                  <a:lnTo>
                    <a:pt x="23" y="101"/>
                  </a:lnTo>
                  <a:lnTo>
                    <a:pt x="32" y="106"/>
                  </a:lnTo>
                  <a:lnTo>
                    <a:pt x="41" y="108"/>
                  </a:lnTo>
                  <a:lnTo>
                    <a:pt x="50" y="108"/>
                  </a:lnTo>
                  <a:lnTo>
                    <a:pt x="59" y="107"/>
                  </a:lnTo>
                  <a:lnTo>
                    <a:pt x="69" y="105"/>
                  </a:lnTo>
                  <a:lnTo>
                    <a:pt x="78" y="101"/>
                  </a:lnTo>
                  <a:lnTo>
                    <a:pt x="86" y="96"/>
                  </a:lnTo>
                  <a:lnTo>
                    <a:pt x="98" y="78"/>
                  </a:lnTo>
                  <a:lnTo>
                    <a:pt x="104" y="54"/>
                  </a:lnTo>
                  <a:lnTo>
                    <a:pt x="103" y="29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4621" y="737"/>
              <a:ext cx="248" cy="137"/>
            </a:xfrm>
            <a:custGeom>
              <a:avLst/>
              <a:gdLst/>
              <a:ahLst/>
              <a:cxnLst>
                <a:cxn ang="0">
                  <a:pos x="224" y="114"/>
                </a:cxn>
                <a:cxn ang="0">
                  <a:pos x="220" y="122"/>
                </a:cxn>
                <a:cxn ang="0">
                  <a:pos x="220" y="131"/>
                </a:cxn>
                <a:cxn ang="0">
                  <a:pos x="225" y="137"/>
                </a:cxn>
                <a:cxn ang="0">
                  <a:pos x="237" y="133"/>
                </a:cxn>
                <a:cxn ang="0">
                  <a:pos x="246" y="119"/>
                </a:cxn>
                <a:cxn ang="0">
                  <a:pos x="248" y="97"/>
                </a:cxn>
                <a:cxn ang="0">
                  <a:pos x="244" y="73"/>
                </a:cxn>
                <a:cxn ang="0">
                  <a:pos x="237" y="53"/>
                </a:cxn>
                <a:cxn ang="0">
                  <a:pos x="230" y="44"/>
                </a:cxn>
                <a:cxn ang="0">
                  <a:pos x="221" y="35"/>
                </a:cxn>
                <a:cxn ang="0">
                  <a:pos x="208" y="25"/>
                </a:cxn>
                <a:cxn ang="0">
                  <a:pos x="193" y="17"/>
                </a:cxn>
                <a:cxn ang="0">
                  <a:pos x="176" y="10"/>
                </a:cxn>
                <a:cxn ang="0">
                  <a:pos x="159" y="4"/>
                </a:cxn>
                <a:cxn ang="0">
                  <a:pos x="141" y="0"/>
                </a:cxn>
                <a:cxn ang="0">
                  <a:pos x="123" y="0"/>
                </a:cxn>
                <a:cxn ang="0">
                  <a:pos x="102" y="4"/>
                </a:cxn>
                <a:cxn ang="0">
                  <a:pos x="84" y="10"/>
                </a:cxn>
                <a:cxn ang="0">
                  <a:pos x="66" y="18"/>
                </a:cxn>
                <a:cxn ang="0">
                  <a:pos x="50" y="29"/>
                </a:cxn>
                <a:cxn ang="0">
                  <a:pos x="35" y="40"/>
                </a:cxn>
                <a:cxn ang="0">
                  <a:pos x="22" y="53"/>
                </a:cxn>
                <a:cxn ang="0">
                  <a:pos x="11" y="65"/>
                </a:cxn>
                <a:cxn ang="0">
                  <a:pos x="2" y="77"/>
                </a:cxn>
                <a:cxn ang="0">
                  <a:pos x="0" y="83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11" y="88"/>
                </a:cxn>
                <a:cxn ang="0">
                  <a:pos x="17" y="80"/>
                </a:cxn>
                <a:cxn ang="0">
                  <a:pos x="26" y="70"/>
                </a:cxn>
                <a:cxn ang="0">
                  <a:pos x="38" y="56"/>
                </a:cxn>
                <a:cxn ang="0">
                  <a:pos x="54" y="43"/>
                </a:cxn>
                <a:cxn ang="0">
                  <a:pos x="74" y="31"/>
                </a:cxn>
                <a:cxn ang="0">
                  <a:pos x="95" y="22"/>
                </a:cxn>
                <a:cxn ang="0">
                  <a:pos x="119" y="16"/>
                </a:cxn>
                <a:cxn ang="0">
                  <a:pos x="147" y="17"/>
                </a:cxn>
                <a:cxn ang="0">
                  <a:pos x="173" y="24"/>
                </a:cxn>
                <a:cxn ang="0">
                  <a:pos x="193" y="36"/>
                </a:cxn>
                <a:cxn ang="0">
                  <a:pos x="208" y="50"/>
                </a:cxn>
                <a:cxn ang="0">
                  <a:pos x="220" y="65"/>
                </a:cxn>
                <a:cxn ang="0">
                  <a:pos x="225" y="80"/>
                </a:cxn>
                <a:cxn ang="0">
                  <a:pos x="229" y="95"/>
                </a:cxn>
                <a:cxn ang="0">
                  <a:pos x="228" y="107"/>
                </a:cxn>
                <a:cxn ang="0">
                  <a:pos x="224" y="114"/>
                </a:cxn>
              </a:cxnLst>
              <a:rect l="0" t="0" r="r" b="b"/>
              <a:pathLst>
                <a:path w="248" h="137">
                  <a:moveTo>
                    <a:pt x="224" y="114"/>
                  </a:moveTo>
                  <a:lnTo>
                    <a:pt x="220" y="122"/>
                  </a:lnTo>
                  <a:lnTo>
                    <a:pt x="220" y="131"/>
                  </a:lnTo>
                  <a:lnTo>
                    <a:pt x="225" y="137"/>
                  </a:lnTo>
                  <a:lnTo>
                    <a:pt x="237" y="133"/>
                  </a:lnTo>
                  <a:lnTo>
                    <a:pt x="246" y="119"/>
                  </a:lnTo>
                  <a:lnTo>
                    <a:pt x="248" y="97"/>
                  </a:lnTo>
                  <a:lnTo>
                    <a:pt x="244" y="73"/>
                  </a:lnTo>
                  <a:lnTo>
                    <a:pt x="237" y="53"/>
                  </a:lnTo>
                  <a:lnTo>
                    <a:pt x="230" y="44"/>
                  </a:lnTo>
                  <a:lnTo>
                    <a:pt x="221" y="35"/>
                  </a:lnTo>
                  <a:lnTo>
                    <a:pt x="208" y="25"/>
                  </a:lnTo>
                  <a:lnTo>
                    <a:pt x="193" y="17"/>
                  </a:lnTo>
                  <a:lnTo>
                    <a:pt x="176" y="10"/>
                  </a:lnTo>
                  <a:lnTo>
                    <a:pt x="159" y="4"/>
                  </a:lnTo>
                  <a:lnTo>
                    <a:pt x="141" y="0"/>
                  </a:lnTo>
                  <a:lnTo>
                    <a:pt x="123" y="0"/>
                  </a:lnTo>
                  <a:lnTo>
                    <a:pt x="102" y="4"/>
                  </a:lnTo>
                  <a:lnTo>
                    <a:pt x="84" y="10"/>
                  </a:lnTo>
                  <a:lnTo>
                    <a:pt x="66" y="18"/>
                  </a:lnTo>
                  <a:lnTo>
                    <a:pt x="50" y="29"/>
                  </a:lnTo>
                  <a:lnTo>
                    <a:pt x="35" y="40"/>
                  </a:lnTo>
                  <a:lnTo>
                    <a:pt x="22" y="53"/>
                  </a:lnTo>
                  <a:lnTo>
                    <a:pt x="11" y="65"/>
                  </a:lnTo>
                  <a:lnTo>
                    <a:pt x="2" y="77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11" y="88"/>
                  </a:lnTo>
                  <a:lnTo>
                    <a:pt x="17" y="80"/>
                  </a:lnTo>
                  <a:lnTo>
                    <a:pt x="26" y="70"/>
                  </a:lnTo>
                  <a:lnTo>
                    <a:pt x="38" y="56"/>
                  </a:lnTo>
                  <a:lnTo>
                    <a:pt x="54" y="43"/>
                  </a:lnTo>
                  <a:lnTo>
                    <a:pt x="74" y="31"/>
                  </a:lnTo>
                  <a:lnTo>
                    <a:pt x="95" y="22"/>
                  </a:lnTo>
                  <a:lnTo>
                    <a:pt x="119" y="16"/>
                  </a:lnTo>
                  <a:lnTo>
                    <a:pt x="147" y="17"/>
                  </a:lnTo>
                  <a:lnTo>
                    <a:pt x="173" y="24"/>
                  </a:lnTo>
                  <a:lnTo>
                    <a:pt x="193" y="36"/>
                  </a:lnTo>
                  <a:lnTo>
                    <a:pt x="208" y="50"/>
                  </a:lnTo>
                  <a:lnTo>
                    <a:pt x="220" y="65"/>
                  </a:lnTo>
                  <a:lnTo>
                    <a:pt x="225" y="80"/>
                  </a:lnTo>
                  <a:lnTo>
                    <a:pt x="229" y="95"/>
                  </a:lnTo>
                  <a:lnTo>
                    <a:pt x="228" y="107"/>
                  </a:lnTo>
                  <a:lnTo>
                    <a:pt x="224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546" y="3473"/>
              <a:ext cx="128" cy="260"/>
            </a:xfrm>
            <a:custGeom>
              <a:avLst/>
              <a:gdLst/>
              <a:ahLst/>
              <a:cxnLst>
                <a:cxn ang="0">
                  <a:pos x="21" y="236"/>
                </a:cxn>
                <a:cxn ang="0">
                  <a:pos x="14" y="231"/>
                </a:cxn>
                <a:cxn ang="0">
                  <a:pos x="5" y="231"/>
                </a:cxn>
                <a:cxn ang="0">
                  <a:pos x="0" y="237"/>
                </a:cxn>
                <a:cxn ang="0">
                  <a:pos x="3" y="248"/>
                </a:cxn>
                <a:cxn ang="0">
                  <a:pos x="8" y="254"/>
                </a:cxn>
                <a:cxn ang="0">
                  <a:pos x="18" y="258"/>
                </a:cxn>
                <a:cxn ang="0">
                  <a:pos x="27" y="260"/>
                </a:cxn>
                <a:cxn ang="0">
                  <a:pos x="38" y="260"/>
                </a:cxn>
                <a:cxn ang="0">
                  <a:pos x="49" y="259"/>
                </a:cxn>
                <a:cxn ang="0">
                  <a:pos x="60" y="257"/>
                </a:cxn>
                <a:cxn ang="0">
                  <a:pos x="70" y="253"/>
                </a:cxn>
                <a:cxn ang="0">
                  <a:pos x="79" y="248"/>
                </a:cxn>
                <a:cxn ang="0">
                  <a:pos x="87" y="242"/>
                </a:cxn>
                <a:cxn ang="0">
                  <a:pos x="96" y="231"/>
                </a:cxn>
                <a:cxn ang="0">
                  <a:pos x="105" y="218"/>
                </a:cxn>
                <a:cxn ang="0">
                  <a:pos x="113" y="203"/>
                </a:cxn>
                <a:cxn ang="0">
                  <a:pos x="120" y="186"/>
                </a:cxn>
                <a:cxn ang="0">
                  <a:pos x="126" y="167"/>
                </a:cxn>
                <a:cxn ang="0">
                  <a:pos x="129" y="149"/>
                </a:cxn>
                <a:cxn ang="0">
                  <a:pos x="129" y="129"/>
                </a:cxn>
                <a:cxn ang="0">
                  <a:pos x="126" y="108"/>
                </a:cxn>
                <a:cxn ang="0">
                  <a:pos x="120" y="87"/>
                </a:cxn>
                <a:cxn ang="0">
                  <a:pos x="112" y="69"/>
                </a:cxn>
                <a:cxn ang="0">
                  <a:pos x="103" y="52"/>
                </a:cxn>
                <a:cxn ang="0">
                  <a:pos x="92" y="37"/>
                </a:cxn>
                <a:cxn ang="0">
                  <a:pos x="80" y="22"/>
                </a:cxn>
                <a:cxn ang="0">
                  <a:pos x="69" y="10"/>
                </a:cxn>
                <a:cxn ang="0">
                  <a:pos x="57" y="1"/>
                </a:cxn>
                <a:cxn ang="0">
                  <a:pos x="52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6" y="10"/>
                </a:cxn>
                <a:cxn ang="0">
                  <a:pos x="53" y="18"/>
                </a:cxn>
                <a:cxn ang="0">
                  <a:pos x="63" y="27"/>
                </a:cxn>
                <a:cxn ang="0">
                  <a:pos x="76" y="40"/>
                </a:cxn>
                <a:cxn ang="0">
                  <a:pos x="89" y="56"/>
                </a:cxn>
                <a:cxn ang="0">
                  <a:pos x="101" y="76"/>
                </a:cxn>
                <a:cxn ang="0">
                  <a:pos x="110" y="99"/>
                </a:cxn>
                <a:cxn ang="0">
                  <a:pos x="114" y="124"/>
                </a:cxn>
                <a:cxn ang="0">
                  <a:pos x="113" y="153"/>
                </a:cxn>
                <a:cxn ang="0">
                  <a:pos x="106" y="181"/>
                </a:cxn>
                <a:cxn ang="0">
                  <a:pos x="96" y="203"/>
                </a:cxn>
                <a:cxn ang="0">
                  <a:pos x="83" y="219"/>
                </a:cxn>
                <a:cxn ang="0">
                  <a:pos x="68" y="230"/>
                </a:cxn>
                <a:cxn ang="0">
                  <a:pos x="53" y="237"/>
                </a:cxn>
                <a:cxn ang="0">
                  <a:pos x="39" y="240"/>
                </a:cxn>
                <a:cxn ang="0">
                  <a:pos x="29" y="240"/>
                </a:cxn>
                <a:cxn ang="0">
                  <a:pos x="21" y="236"/>
                </a:cxn>
              </a:cxnLst>
              <a:rect l="0" t="0" r="r" b="b"/>
              <a:pathLst>
                <a:path w="129" h="260">
                  <a:moveTo>
                    <a:pt x="21" y="236"/>
                  </a:moveTo>
                  <a:lnTo>
                    <a:pt x="14" y="231"/>
                  </a:lnTo>
                  <a:lnTo>
                    <a:pt x="5" y="231"/>
                  </a:lnTo>
                  <a:lnTo>
                    <a:pt x="0" y="237"/>
                  </a:lnTo>
                  <a:lnTo>
                    <a:pt x="3" y="248"/>
                  </a:lnTo>
                  <a:lnTo>
                    <a:pt x="8" y="254"/>
                  </a:lnTo>
                  <a:lnTo>
                    <a:pt x="18" y="258"/>
                  </a:lnTo>
                  <a:lnTo>
                    <a:pt x="27" y="260"/>
                  </a:lnTo>
                  <a:lnTo>
                    <a:pt x="38" y="260"/>
                  </a:lnTo>
                  <a:lnTo>
                    <a:pt x="49" y="259"/>
                  </a:lnTo>
                  <a:lnTo>
                    <a:pt x="60" y="257"/>
                  </a:lnTo>
                  <a:lnTo>
                    <a:pt x="70" y="253"/>
                  </a:lnTo>
                  <a:lnTo>
                    <a:pt x="79" y="248"/>
                  </a:lnTo>
                  <a:lnTo>
                    <a:pt x="87" y="242"/>
                  </a:lnTo>
                  <a:lnTo>
                    <a:pt x="96" y="231"/>
                  </a:lnTo>
                  <a:lnTo>
                    <a:pt x="105" y="218"/>
                  </a:lnTo>
                  <a:lnTo>
                    <a:pt x="113" y="203"/>
                  </a:lnTo>
                  <a:lnTo>
                    <a:pt x="120" y="186"/>
                  </a:lnTo>
                  <a:lnTo>
                    <a:pt x="126" y="167"/>
                  </a:lnTo>
                  <a:lnTo>
                    <a:pt x="129" y="149"/>
                  </a:lnTo>
                  <a:lnTo>
                    <a:pt x="129" y="129"/>
                  </a:lnTo>
                  <a:lnTo>
                    <a:pt x="126" y="108"/>
                  </a:lnTo>
                  <a:lnTo>
                    <a:pt x="120" y="87"/>
                  </a:lnTo>
                  <a:lnTo>
                    <a:pt x="112" y="69"/>
                  </a:lnTo>
                  <a:lnTo>
                    <a:pt x="103" y="52"/>
                  </a:lnTo>
                  <a:lnTo>
                    <a:pt x="92" y="37"/>
                  </a:lnTo>
                  <a:lnTo>
                    <a:pt x="80" y="22"/>
                  </a:lnTo>
                  <a:lnTo>
                    <a:pt x="69" y="10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6" y="10"/>
                  </a:lnTo>
                  <a:lnTo>
                    <a:pt x="53" y="18"/>
                  </a:lnTo>
                  <a:lnTo>
                    <a:pt x="63" y="27"/>
                  </a:lnTo>
                  <a:lnTo>
                    <a:pt x="76" y="40"/>
                  </a:lnTo>
                  <a:lnTo>
                    <a:pt x="89" y="56"/>
                  </a:lnTo>
                  <a:lnTo>
                    <a:pt x="101" y="76"/>
                  </a:lnTo>
                  <a:lnTo>
                    <a:pt x="110" y="99"/>
                  </a:lnTo>
                  <a:lnTo>
                    <a:pt x="114" y="124"/>
                  </a:lnTo>
                  <a:lnTo>
                    <a:pt x="113" y="153"/>
                  </a:lnTo>
                  <a:lnTo>
                    <a:pt x="106" y="181"/>
                  </a:lnTo>
                  <a:lnTo>
                    <a:pt x="96" y="203"/>
                  </a:lnTo>
                  <a:lnTo>
                    <a:pt x="83" y="219"/>
                  </a:lnTo>
                  <a:lnTo>
                    <a:pt x="68" y="230"/>
                  </a:lnTo>
                  <a:lnTo>
                    <a:pt x="53" y="237"/>
                  </a:lnTo>
                  <a:lnTo>
                    <a:pt x="39" y="240"/>
                  </a:lnTo>
                  <a:lnTo>
                    <a:pt x="29" y="240"/>
                  </a:lnTo>
                  <a:lnTo>
                    <a:pt x="21" y="2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880" y="3053"/>
              <a:ext cx="1798" cy="484"/>
            </a:xfrm>
            <a:custGeom>
              <a:avLst/>
              <a:gdLst/>
              <a:ahLst/>
              <a:cxnLst>
                <a:cxn ang="0">
                  <a:pos x="1600" y="277"/>
                </a:cxn>
                <a:cxn ang="0">
                  <a:pos x="1584" y="295"/>
                </a:cxn>
                <a:cxn ang="0">
                  <a:pos x="1567" y="316"/>
                </a:cxn>
                <a:cxn ang="0">
                  <a:pos x="1551" y="339"/>
                </a:cxn>
                <a:cxn ang="0">
                  <a:pos x="1538" y="364"/>
                </a:cxn>
                <a:cxn ang="0">
                  <a:pos x="1524" y="392"/>
                </a:cxn>
                <a:cxn ang="0">
                  <a:pos x="1514" y="422"/>
                </a:cxn>
                <a:cxn ang="0">
                  <a:pos x="1507" y="452"/>
                </a:cxn>
                <a:cxn ang="0">
                  <a:pos x="1502" y="484"/>
                </a:cxn>
                <a:cxn ang="0">
                  <a:pos x="0" y="484"/>
                </a:cxn>
                <a:cxn ang="0">
                  <a:pos x="0" y="440"/>
                </a:cxn>
                <a:cxn ang="0">
                  <a:pos x="1461" y="440"/>
                </a:cxn>
                <a:cxn ang="0">
                  <a:pos x="1470" y="408"/>
                </a:cxn>
                <a:cxn ang="0">
                  <a:pos x="1480" y="378"/>
                </a:cxn>
                <a:cxn ang="0">
                  <a:pos x="1493" y="350"/>
                </a:cxn>
                <a:cxn ang="0">
                  <a:pos x="1506" y="324"/>
                </a:cxn>
                <a:cxn ang="0">
                  <a:pos x="1519" y="301"/>
                </a:cxn>
                <a:cxn ang="0">
                  <a:pos x="1534" y="279"/>
                </a:cxn>
                <a:cxn ang="0">
                  <a:pos x="1550" y="259"/>
                </a:cxn>
                <a:cxn ang="0">
                  <a:pos x="1565" y="239"/>
                </a:cxn>
                <a:cxn ang="0">
                  <a:pos x="1574" y="231"/>
                </a:cxn>
                <a:cxn ang="0">
                  <a:pos x="1583" y="224"/>
                </a:cxn>
                <a:cxn ang="0">
                  <a:pos x="1592" y="215"/>
                </a:cxn>
                <a:cxn ang="0">
                  <a:pos x="1603" y="207"/>
                </a:cxn>
                <a:cxn ang="0">
                  <a:pos x="1613" y="200"/>
                </a:cxn>
                <a:cxn ang="0">
                  <a:pos x="1623" y="191"/>
                </a:cxn>
                <a:cxn ang="0">
                  <a:pos x="1633" y="184"/>
                </a:cxn>
                <a:cxn ang="0">
                  <a:pos x="1645" y="177"/>
                </a:cxn>
                <a:cxn ang="0">
                  <a:pos x="1657" y="170"/>
                </a:cxn>
                <a:cxn ang="0">
                  <a:pos x="1670" y="164"/>
                </a:cxn>
                <a:cxn ang="0">
                  <a:pos x="1682" y="157"/>
                </a:cxn>
                <a:cxn ang="0">
                  <a:pos x="1696" y="151"/>
                </a:cxn>
                <a:cxn ang="0">
                  <a:pos x="1710" y="145"/>
                </a:cxn>
                <a:cxn ang="0">
                  <a:pos x="1725" y="140"/>
                </a:cxn>
                <a:cxn ang="0">
                  <a:pos x="1739" y="135"/>
                </a:cxn>
                <a:cxn ang="0">
                  <a:pos x="1755" y="130"/>
                </a:cxn>
                <a:cxn ang="0">
                  <a:pos x="1755" y="0"/>
                </a:cxn>
                <a:cxn ang="0">
                  <a:pos x="1798" y="0"/>
                </a:cxn>
                <a:cxn ang="0">
                  <a:pos x="1798" y="173"/>
                </a:cxn>
                <a:cxn ang="0">
                  <a:pos x="1782" y="175"/>
                </a:cxn>
                <a:cxn ang="0">
                  <a:pos x="1767" y="178"/>
                </a:cxn>
                <a:cxn ang="0">
                  <a:pos x="1752" y="182"/>
                </a:cxn>
                <a:cxn ang="0">
                  <a:pos x="1738" y="185"/>
                </a:cxn>
                <a:cxn ang="0">
                  <a:pos x="1723" y="191"/>
                </a:cxn>
                <a:cxn ang="0">
                  <a:pos x="1710" y="196"/>
                </a:cxn>
                <a:cxn ang="0">
                  <a:pos x="1697" y="203"/>
                </a:cxn>
                <a:cxn ang="0">
                  <a:pos x="1684" y="211"/>
                </a:cxn>
                <a:cxn ang="0">
                  <a:pos x="1672" y="218"/>
                </a:cxn>
                <a:cxn ang="0">
                  <a:pos x="1660" y="225"/>
                </a:cxn>
                <a:cxn ang="0">
                  <a:pos x="1648" y="233"/>
                </a:cxn>
                <a:cxn ang="0">
                  <a:pos x="1638" y="242"/>
                </a:cxn>
                <a:cxn ang="0">
                  <a:pos x="1628" y="250"/>
                </a:cxn>
                <a:cxn ang="0">
                  <a:pos x="1617" y="260"/>
                </a:cxn>
                <a:cxn ang="0">
                  <a:pos x="1608" y="268"/>
                </a:cxn>
                <a:cxn ang="0">
                  <a:pos x="1600" y="277"/>
                </a:cxn>
              </a:cxnLst>
              <a:rect l="0" t="0" r="r" b="b"/>
              <a:pathLst>
                <a:path w="1798" h="484">
                  <a:moveTo>
                    <a:pt x="1600" y="277"/>
                  </a:moveTo>
                  <a:lnTo>
                    <a:pt x="1584" y="295"/>
                  </a:lnTo>
                  <a:lnTo>
                    <a:pt x="1567" y="316"/>
                  </a:lnTo>
                  <a:lnTo>
                    <a:pt x="1551" y="339"/>
                  </a:lnTo>
                  <a:lnTo>
                    <a:pt x="1538" y="364"/>
                  </a:lnTo>
                  <a:lnTo>
                    <a:pt x="1524" y="392"/>
                  </a:lnTo>
                  <a:lnTo>
                    <a:pt x="1514" y="422"/>
                  </a:lnTo>
                  <a:lnTo>
                    <a:pt x="1507" y="452"/>
                  </a:lnTo>
                  <a:lnTo>
                    <a:pt x="1502" y="484"/>
                  </a:lnTo>
                  <a:lnTo>
                    <a:pt x="0" y="484"/>
                  </a:lnTo>
                  <a:lnTo>
                    <a:pt x="0" y="440"/>
                  </a:lnTo>
                  <a:lnTo>
                    <a:pt x="1461" y="440"/>
                  </a:lnTo>
                  <a:lnTo>
                    <a:pt x="1470" y="408"/>
                  </a:lnTo>
                  <a:lnTo>
                    <a:pt x="1480" y="378"/>
                  </a:lnTo>
                  <a:lnTo>
                    <a:pt x="1493" y="350"/>
                  </a:lnTo>
                  <a:lnTo>
                    <a:pt x="1506" y="324"/>
                  </a:lnTo>
                  <a:lnTo>
                    <a:pt x="1519" y="301"/>
                  </a:lnTo>
                  <a:lnTo>
                    <a:pt x="1534" y="279"/>
                  </a:lnTo>
                  <a:lnTo>
                    <a:pt x="1550" y="259"/>
                  </a:lnTo>
                  <a:lnTo>
                    <a:pt x="1565" y="239"/>
                  </a:lnTo>
                  <a:lnTo>
                    <a:pt x="1574" y="231"/>
                  </a:lnTo>
                  <a:lnTo>
                    <a:pt x="1583" y="224"/>
                  </a:lnTo>
                  <a:lnTo>
                    <a:pt x="1592" y="215"/>
                  </a:lnTo>
                  <a:lnTo>
                    <a:pt x="1603" y="207"/>
                  </a:lnTo>
                  <a:lnTo>
                    <a:pt x="1613" y="200"/>
                  </a:lnTo>
                  <a:lnTo>
                    <a:pt x="1623" y="191"/>
                  </a:lnTo>
                  <a:lnTo>
                    <a:pt x="1633" y="184"/>
                  </a:lnTo>
                  <a:lnTo>
                    <a:pt x="1645" y="177"/>
                  </a:lnTo>
                  <a:lnTo>
                    <a:pt x="1657" y="170"/>
                  </a:lnTo>
                  <a:lnTo>
                    <a:pt x="1670" y="164"/>
                  </a:lnTo>
                  <a:lnTo>
                    <a:pt x="1682" y="157"/>
                  </a:lnTo>
                  <a:lnTo>
                    <a:pt x="1696" y="151"/>
                  </a:lnTo>
                  <a:lnTo>
                    <a:pt x="1710" y="145"/>
                  </a:lnTo>
                  <a:lnTo>
                    <a:pt x="1725" y="140"/>
                  </a:lnTo>
                  <a:lnTo>
                    <a:pt x="1739" y="135"/>
                  </a:lnTo>
                  <a:lnTo>
                    <a:pt x="1755" y="130"/>
                  </a:lnTo>
                  <a:lnTo>
                    <a:pt x="1755" y="0"/>
                  </a:lnTo>
                  <a:lnTo>
                    <a:pt x="1798" y="0"/>
                  </a:lnTo>
                  <a:lnTo>
                    <a:pt x="1798" y="173"/>
                  </a:lnTo>
                  <a:lnTo>
                    <a:pt x="1782" y="175"/>
                  </a:lnTo>
                  <a:lnTo>
                    <a:pt x="1767" y="178"/>
                  </a:lnTo>
                  <a:lnTo>
                    <a:pt x="1752" y="182"/>
                  </a:lnTo>
                  <a:lnTo>
                    <a:pt x="1738" y="185"/>
                  </a:lnTo>
                  <a:lnTo>
                    <a:pt x="1723" y="191"/>
                  </a:lnTo>
                  <a:lnTo>
                    <a:pt x="1710" y="196"/>
                  </a:lnTo>
                  <a:lnTo>
                    <a:pt x="1697" y="203"/>
                  </a:lnTo>
                  <a:lnTo>
                    <a:pt x="1684" y="211"/>
                  </a:lnTo>
                  <a:lnTo>
                    <a:pt x="1672" y="218"/>
                  </a:lnTo>
                  <a:lnTo>
                    <a:pt x="1660" y="225"/>
                  </a:lnTo>
                  <a:lnTo>
                    <a:pt x="1648" y="233"/>
                  </a:lnTo>
                  <a:lnTo>
                    <a:pt x="1638" y="242"/>
                  </a:lnTo>
                  <a:lnTo>
                    <a:pt x="1628" y="250"/>
                  </a:lnTo>
                  <a:lnTo>
                    <a:pt x="1617" y="260"/>
                  </a:lnTo>
                  <a:lnTo>
                    <a:pt x="1608" y="268"/>
                  </a:lnTo>
                  <a:lnTo>
                    <a:pt x="1600" y="2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880" y="3053"/>
              <a:ext cx="1928" cy="621"/>
            </a:xfrm>
            <a:custGeom>
              <a:avLst/>
              <a:gdLst/>
              <a:ahLst/>
              <a:cxnLst>
                <a:cxn ang="0">
                  <a:pos x="1910" y="294"/>
                </a:cxn>
                <a:cxn ang="0">
                  <a:pos x="1896" y="292"/>
                </a:cxn>
                <a:cxn ang="0">
                  <a:pos x="1881" y="292"/>
                </a:cxn>
                <a:cxn ang="0">
                  <a:pos x="1866" y="292"/>
                </a:cxn>
                <a:cxn ang="0">
                  <a:pos x="1850" y="295"/>
                </a:cxn>
                <a:cxn ang="0">
                  <a:pos x="1835" y="296"/>
                </a:cxn>
                <a:cxn ang="0">
                  <a:pos x="1819" y="300"/>
                </a:cxn>
                <a:cxn ang="0">
                  <a:pos x="1804" y="303"/>
                </a:cxn>
                <a:cxn ang="0">
                  <a:pos x="1790" y="308"/>
                </a:cxn>
                <a:cxn ang="0">
                  <a:pos x="1775" y="313"/>
                </a:cxn>
                <a:cxn ang="0">
                  <a:pos x="1761" y="319"/>
                </a:cxn>
                <a:cxn ang="0">
                  <a:pos x="1746" y="326"/>
                </a:cxn>
                <a:cxn ang="0">
                  <a:pos x="1734" y="333"/>
                </a:cxn>
                <a:cxn ang="0">
                  <a:pos x="1721" y="342"/>
                </a:cxn>
                <a:cxn ang="0">
                  <a:pos x="1710" y="350"/>
                </a:cxn>
                <a:cxn ang="0">
                  <a:pos x="1698" y="360"/>
                </a:cxn>
                <a:cxn ang="0">
                  <a:pos x="1688" y="369"/>
                </a:cxn>
                <a:cxn ang="0">
                  <a:pos x="1670" y="391"/>
                </a:cxn>
                <a:cxn ang="0">
                  <a:pos x="1654" y="417"/>
                </a:cxn>
                <a:cxn ang="0">
                  <a:pos x="1640" y="445"/>
                </a:cxn>
                <a:cxn ang="0">
                  <a:pos x="1630" y="475"/>
                </a:cxn>
                <a:cxn ang="0">
                  <a:pos x="1622" y="507"/>
                </a:cxn>
                <a:cxn ang="0">
                  <a:pos x="1617" y="538"/>
                </a:cxn>
                <a:cxn ang="0">
                  <a:pos x="1615" y="571"/>
                </a:cxn>
                <a:cxn ang="0">
                  <a:pos x="1616" y="602"/>
                </a:cxn>
                <a:cxn ang="0">
                  <a:pos x="1616" y="621"/>
                </a:cxn>
                <a:cxn ang="0">
                  <a:pos x="0" y="621"/>
                </a:cxn>
                <a:cxn ang="0">
                  <a:pos x="0" y="602"/>
                </a:cxn>
                <a:cxn ang="0">
                  <a:pos x="1596" y="602"/>
                </a:cxn>
                <a:cxn ang="0">
                  <a:pos x="1595" y="570"/>
                </a:cxn>
                <a:cxn ang="0">
                  <a:pos x="1598" y="536"/>
                </a:cxn>
                <a:cxn ang="0">
                  <a:pos x="1604" y="502"/>
                </a:cxn>
                <a:cxn ang="0">
                  <a:pos x="1613" y="469"/>
                </a:cxn>
                <a:cxn ang="0">
                  <a:pos x="1625" y="436"/>
                </a:cxn>
                <a:cxn ang="0">
                  <a:pos x="1639" y="406"/>
                </a:cxn>
                <a:cxn ang="0">
                  <a:pos x="1656" y="380"/>
                </a:cxn>
                <a:cxn ang="0">
                  <a:pos x="1676" y="356"/>
                </a:cxn>
                <a:cxn ang="0">
                  <a:pos x="1686" y="345"/>
                </a:cxn>
                <a:cxn ang="0">
                  <a:pos x="1698" y="336"/>
                </a:cxn>
                <a:cxn ang="0">
                  <a:pos x="1711" y="327"/>
                </a:cxn>
                <a:cxn ang="0">
                  <a:pos x="1723" y="318"/>
                </a:cxn>
                <a:cxn ang="0">
                  <a:pos x="1738" y="310"/>
                </a:cxn>
                <a:cxn ang="0">
                  <a:pos x="1752" y="303"/>
                </a:cxn>
                <a:cxn ang="0">
                  <a:pos x="1767" y="296"/>
                </a:cxn>
                <a:cxn ang="0">
                  <a:pos x="1783" y="290"/>
                </a:cxn>
                <a:cxn ang="0">
                  <a:pos x="1799" y="285"/>
                </a:cxn>
                <a:cxn ang="0">
                  <a:pos x="1815" y="280"/>
                </a:cxn>
                <a:cxn ang="0">
                  <a:pos x="1831" y="277"/>
                </a:cxn>
                <a:cxn ang="0">
                  <a:pos x="1847" y="274"/>
                </a:cxn>
                <a:cxn ang="0">
                  <a:pos x="1863" y="272"/>
                </a:cxn>
                <a:cxn ang="0">
                  <a:pos x="1879" y="271"/>
                </a:cxn>
                <a:cxn ang="0">
                  <a:pos x="1895" y="271"/>
                </a:cxn>
                <a:cxn ang="0">
                  <a:pos x="1910" y="272"/>
                </a:cxn>
                <a:cxn ang="0">
                  <a:pos x="1910" y="0"/>
                </a:cxn>
                <a:cxn ang="0">
                  <a:pos x="1928" y="0"/>
                </a:cxn>
                <a:cxn ang="0">
                  <a:pos x="1928" y="294"/>
                </a:cxn>
                <a:cxn ang="0">
                  <a:pos x="1910" y="294"/>
                </a:cxn>
              </a:cxnLst>
              <a:rect l="0" t="0" r="r" b="b"/>
              <a:pathLst>
                <a:path w="1928" h="621">
                  <a:moveTo>
                    <a:pt x="1910" y="294"/>
                  </a:moveTo>
                  <a:lnTo>
                    <a:pt x="1896" y="292"/>
                  </a:lnTo>
                  <a:lnTo>
                    <a:pt x="1881" y="292"/>
                  </a:lnTo>
                  <a:lnTo>
                    <a:pt x="1866" y="292"/>
                  </a:lnTo>
                  <a:lnTo>
                    <a:pt x="1850" y="295"/>
                  </a:lnTo>
                  <a:lnTo>
                    <a:pt x="1835" y="296"/>
                  </a:lnTo>
                  <a:lnTo>
                    <a:pt x="1819" y="300"/>
                  </a:lnTo>
                  <a:lnTo>
                    <a:pt x="1804" y="303"/>
                  </a:lnTo>
                  <a:lnTo>
                    <a:pt x="1790" y="308"/>
                  </a:lnTo>
                  <a:lnTo>
                    <a:pt x="1775" y="313"/>
                  </a:lnTo>
                  <a:lnTo>
                    <a:pt x="1761" y="319"/>
                  </a:lnTo>
                  <a:lnTo>
                    <a:pt x="1746" y="326"/>
                  </a:lnTo>
                  <a:lnTo>
                    <a:pt x="1734" y="333"/>
                  </a:lnTo>
                  <a:lnTo>
                    <a:pt x="1721" y="342"/>
                  </a:lnTo>
                  <a:lnTo>
                    <a:pt x="1710" y="350"/>
                  </a:lnTo>
                  <a:lnTo>
                    <a:pt x="1698" y="360"/>
                  </a:lnTo>
                  <a:lnTo>
                    <a:pt x="1688" y="369"/>
                  </a:lnTo>
                  <a:lnTo>
                    <a:pt x="1670" y="391"/>
                  </a:lnTo>
                  <a:lnTo>
                    <a:pt x="1654" y="417"/>
                  </a:lnTo>
                  <a:lnTo>
                    <a:pt x="1640" y="445"/>
                  </a:lnTo>
                  <a:lnTo>
                    <a:pt x="1630" y="475"/>
                  </a:lnTo>
                  <a:lnTo>
                    <a:pt x="1622" y="507"/>
                  </a:lnTo>
                  <a:lnTo>
                    <a:pt x="1617" y="538"/>
                  </a:lnTo>
                  <a:lnTo>
                    <a:pt x="1615" y="571"/>
                  </a:lnTo>
                  <a:lnTo>
                    <a:pt x="1616" y="602"/>
                  </a:lnTo>
                  <a:lnTo>
                    <a:pt x="1616" y="621"/>
                  </a:lnTo>
                  <a:lnTo>
                    <a:pt x="0" y="621"/>
                  </a:lnTo>
                  <a:lnTo>
                    <a:pt x="0" y="602"/>
                  </a:lnTo>
                  <a:lnTo>
                    <a:pt x="1596" y="602"/>
                  </a:lnTo>
                  <a:lnTo>
                    <a:pt x="1595" y="570"/>
                  </a:lnTo>
                  <a:lnTo>
                    <a:pt x="1598" y="536"/>
                  </a:lnTo>
                  <a:lnTo>
                    <a:pt x="1604" y="502"/>
                  </a:lnTo>
                  <a:lnTo>
                    <a:pt x="1613" y="469"/>
                  </a:lnTo>
                  <a:lnTo>
                    <a:pt x="1625" y="436"/>
                  </a:lnTo>
                  <a:lnTo>
                    <a:pt x="1639" y="406"/>
                  </a:lnTo>
                  <a:lnTo>
                    <a:pt x="1656" y="380"/>
                  </a:lnTo>
                  <a:lnTo>
                    <a:pt x="1676" y="356"/>
                  </a:lnTo>
                  <a:lnTo>
                    <a:pt x="1686" y="345"/>
                  </a:lnTo>
                  <a:lnTo>
                    <a:pt x="1698" y="336"/>
                  </a:lnTo>
                  <a:lnTo>
                    <a:pt x="1711" y="327"/>
                  </a:lnTo>
                  <a:lnTo>
                    <a:pt x="1723" y="318"/>
                  </a:lnTo>
                  <a:lnTo>
                    <a:pt x="1738" y="310"/>
                  </a:lnTo>
                  <a:lnTo>
                    <a:pt x="1752" y="303"/>
                  </a:lnTo>
                  <a:lnTo>
                    <a:pt x="1767" y="296"/>
                  </a:lnTo>
                  <a:lnTo>
                    <a:pt x="1783" y="290"/>
                  </a:lnTo>
                  <a:lnTo>
                    <a:pt x="1799" y="285"/>
                  </a:lnTo>
                  <a:lnTo>
                    <a:pt x="1815" y="280"/>
                  </a:lnTo>
                  <a:lnTo>
                    <a:pt x="1831" y="277"/>
                  </a:lnTo>
                  <a:lnTo>
                    <a:pt x="1847" y="274"/>
                  </a:lnTo>
                  <a:lnTo>
                    <a:pt x="1863" y="272"/>
                  </a:lnTo>
                  <a:lnTo>
                    <a:pt x="1879" y="271"/>
                  </a:lnTo>
                  <a:lnTo>
                    <a:pt x="1895" y="271"/>
                  </a:lnTo>
                  <a:lnTo>
                    <a:pt x="1910" y="272"/>
                  </a:lnTo>
                  <a:lnTo>
                    <a:pt x="1910" y="0"/>
                  </a:lnTo>
                  <a:lnTo>
                    <a:pt x="1928" y="0"/>
                  </a:lnTo>
                  <a:lnTo>
                    <a:pt x="1928" y="294"/>
                  </a:lnTo>
                  <a:lnTo>
                    <a:pt x="1910" y="2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880" y="3053"/>
              <a:ext cx="1733" cy="415"/>
            </a:xfrm>
            <a:custGeom>
              <a:avLst/>
              <a:gdLst/>
              <a:ahLst/>
              <a:cxnLst>
                <a:cxn ang="0">
                  <a:pos x="1540" y="225"/>
                </a:cxn>
                <a:cxn ang="0">
                  <a:pos x="1527" y="238"/>
                </a:cxn>
                <a:cxn ang="0">
                  <a:pos x="1514" y="256"/>
                </a:cxn>
                <a:cxn ang="0">
                  <a:pos x="1498" y="277"/>
                </a:cxn>
                <a:cxn ang="0">
                  <a:pos x="1483" y="300"/>
                </a:cxn>
                <a:cxn ang="0">
                  <a:pos x="1468" y="324"/>
                </a:cxn>
                <a:cxn ang="0">
                  <a:pos x="1457" y="349"/>
                </a:cxn>
                <a:cxn ang="0">
                  <a:pos x="1447" y="375"/>
                </a:cxn>
                <a:cxn ang="0">
                  <a:pos x="1442" y="399"/>
                </a:cxn>
                <a:cxn ang="0">
                  <a:pos x="1442" y="399"/>
                </a:cxn>
                <a:cxn ang="0">
                  <a:pos x="1442" y="415"/>
                </a:cxn>
                <a:cxn ang="0">
                  <a:pos x="0" y="415"/>
                </a:cxn>
                <a:cxn ang="0">
                  <a:pos x="0" y="397"/>
                </a:cxn>
                <a:cxn ang="0">
                  <a:pos x="1427" y="397"/>
                </a:cxn>
                <a:cxn ang="0">
                  <a:pos x="1433" y="370"/>
                </a:cxn>
                <a:cxn ang="0">
                  <a:pos x="1442" y="343"/>
                </a:cxn>
                <a:cxn ang="0">
                  <a:pos x="1454" y="316"/>
                </a:cxn>
                <a:cxn ang="0">
                  <a:pos x="1469" y="290"/>
                </a:cxn>
                <a:cxn ang="0">
                  <a:pos x="1484" y="266"/>
                </a:cxn>
                <a:cxn ang="0">
                  <a:pos x="1500" y="244"/>
                </a:cxn>
                <a:cxn ang="0">
                  <a:pos x="1515" y="226"/>
                </a:cxn>
                <a:cxn ang="0">
                  <a:pos x="1527" y="212"/>
                </a:cxn>
                <a:cxn ang="0">
                  <a:pos x="1540" y="200"/>
                </a:cxn>
                <a:cxn ang="0">
                  <a:pos x="1553" y="187"/>
                </a:cxn>
                <a:cxn ang="0">
                  <a:pos x="1571" y="171"/>
                </a:cxn>
                <a:cxn ang="0">
                  <a:pos x="1591" y="154"/>
                </a:cxn>
                <a:cxn ang="0">
                  <a:pos x="1614" y="139"/>
                </a:cxn>
                <a:cxn ang="0">
                  <a:pos x="1638" y="123"/>
                </a:cxn>
                <a:cxn ang="0">
                  <a:pos x="1663" y="110"/>
                </a:cxn>
                <a:cxn ang="0">
                  <a:pos x="1689" y="100"/>
                </a:cxn>
                <a:cxn ang="0">
                  <a:pos x="1714" y="94"/>
                </a:cxn>
                <a:cxn ang="0">
                  <a:pos x="1714" y="0"/>
                </a:cxn>
                <a:cxn ang="0">
                  <a:pos x="1733" y="0"/>
                </a:cxn>
                <a:cxn ang="0">
                  <a:pos x="1733" y="110"/>
                </a:cxn>
                <a:cxn ang="0">
                  <a:pos x="1718" y="110"/>
                </a:cxn>
                <a:cxn ang="0">
                  <a:pos x="1718" y="110"/>
                </a:cxn>
                <a:cxn ang="0">
                  <a:pos x="1694" y="116"/>
                </a:cxn>
                <a:cxn ang="0">
                  <a:pos x="1670" y="125"/>
                </a:cxn>
                <a:cxn ang="0">
                  <a:pos x="1646" y="137"/>
                </a:cxn>
                <a:cxn ang="0">
                  <a:pos x="1623" y="153"/>
                </a:cxn>
                <a:cxn ang="0">
                  <a:pos x="1600" y="169"/>
                </a:cxn>
                <a:cxn ang="0">
                  <a:pos x="1581" y="184"/>
                </a:cxn>
                <a:cxn ang="0">
                  <a:pos x="1565" y="199"/>
                </a:cxn>
                <a:cxn ang="0">
                  <a:pos x="1551" y="212"/>
                </a:cxn>
                <a:cxn ang="0">
                  <a:pos x="1540" y="225"/>
                </a:cxn>
              </a:cxnLst>
              <a:rect l="0" t="0" r="r" b="b"/>
              <a:pathLst>
                <a:path w="1733" h="415">
                  <a:moveTo>
                    <a:pt x="1540" y="225"/>
                  </a:moveTo>
                  <a:lnTo>
                    <a:pt x="1527" y="238"/>
                  </a:lnTo>
                  <a:lnTo>
                    <a:pt x="1514" y="256"/>
                  </a:lnTo>
                  <a:lnTo>
                    <a:pt x="1498" y="277"/>
                  </a:lnTo>
                  <a:lnTo>
                    <a:pt x="1483" y="300"/>
                  </a:lnTo>
                  <a:lnTo>
                    <a:pt x="1468" y="324"/>
                  </a:lnTo>
                  <a:lnTo>
                    <a:pt x="1457" y="349"/>
                  </a:lnTo>
                  <a:lnTo>
                    <a:pt x="1447" y="375"/>
                  </a:lnTo>
                  <a:lnTo>
                    <a:pt x="1442" y="399"/>
                  </a:lnTo>
                  <a:lnTo>
                    <a:pt x="1442" y="399"/>
                  </a:lnTo>
                  <a:lnTo>
                    <a:pt x="1442" y="415"/>
                  </a:lnTo>
                  <a:lnTo>
                    <a:pt x="0" y="415"/>
                  </a:lnTo>
                  <a:lnTo>
                    <a:pt x="0" y="397"/>
                  </a:lnTo>
                  <a:lnTo>
                    <a:pt x="1427" y="397"/>
                  </a:lnTo>
                  <a:lnTo>
                    <a:pt x="1433" y="370"/>
                  </a:lnTo>
                  <a:lnTo>
                    <a:pt x="1442" y="343"/>
                  </a:lnTo>
                  <a:lnTo>
                    <a:pt x="1454" y="316"/>
                  </a:lnTo>
                  <a:lnTo>
                    <a:pt x="1469" y="290"/>
                  </a:lnTo>
                  <a:lnTo>
                    <a:pt x="1484" y="266"/>
                  </a:lnTo>
                  <a:lnTo>
                    <a:pt x="1500" y="244"/>
                  </a:lnTo>
                  <a:lnTo>
                    <a:pt x="1515" y="226"/>
                  </a:lnTo>
                  <a:lnTo>
                    <a:pt x="1527" y="212"/>
                  </a:lnTo>
                  <a:lnTo>
                    <a:pt x="1540" y="200"/>
                  </a:lnTo>
                  <a:lnTo>
                    <a:pt x="1553" y="187"/>
                  </a:lnTo>
                  <a:lnTo>
                    <a:pt x="1571" y="171"/>
                  </a:lnTo>
                  <a:lnTo>
                    <a:pt x="1591" y="154"/>
                  </a:lnTo>
                  <a:lnTo>
                    <a:pt x="1614" y="139"/>
                  </a:lnTo>
                  <a:lnTo>
                    <a:pt x="1638" y="123"/>
                  </a:lnTo>
                  <a:lnTo>
                    <a:pt x="1663" y="110"/>
                  </a:lnTo>
                  <a:lnTo>
                    <a:pt x="1689" y="100"/>
                  </a:lnTo>
                  <a:lnTo>
                    <a:pt x="1714" y="94"/>
                  </a:lnTo>
                  <a:lnTo>
                    <a:pt x="1714" y="0"/>
                  </a:lnTo>
                  <a:lnTo>
                    <a:pt x="1733" y="0"/>
                  </a:lnTo>
                  <a:lnTo>
                    <a:pt x="1733" y="110"/>
                  </a:lnTo>
                  <a:lnTo>
                    <a:pt x="1718" y="110"/>
                  </a:lnTo>
                  <a:lnTo>
                    <a:pt x="1718" y="110"/>
                  </a:lnTo>
                  <a:lnTo>
                    <a:pt x="1694" y="116"/>
                  </a:lnTo>
                  <a:lnTo>
                    <a:pt x="1670" y="125"/>
                  </a:lnTo>
                  <a:lnTo>
                    <a:pt x="1646" y="137"/>
                  </a:lnTo>
                  <a:lnTo>
                    <a:pt x="1623" y="153"/>
                  </a:lnTo>
                  <a:lnTo>
                    <a:pt x="1600" y="169"/>
                  </a:lnTo>
                  <a:lnTo>
                    <a:pt x="1581" y="184"/>
                  </a:lnTo>
                  <a:lnTo>
                    <a:pt x="1565" y="199"/>
                  </a:lnTo>
                  <a:lnTo>
                    <a:pt x="1551" y="212"/>
                  </a:lnTo>
                  <a:lnTo>
                    <a:pt x="1540" y="2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880" y="3053"/>
              <a:ext cx="1755" cy="440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1733" y="110"/>
                </a:cxn>
                <a:cxn ang="0">
                  <a:pos x="1718" y="110"/>
                </a:cxn>
                <a:cxn ang="0">
                  <a:pos x="1718" y="110"/>
                </a:cxn>
                <a:cxn ang="0">
                  <a:pos x="1694" y="116"/>
                </a:cxn>
                <a:cxn ang="0">
                  <a:pos x="1670" y="125"/>
                </a:cxn>
                <a:cxn ang="0">
                  <a:pos x="1646" y="137"/>
                </a:cxn>
                <a:cxn ang="0">
                  <a:pos x="1623" y="153"/>
                </a:cxn>
                <a:cxn ang="0">
                  <a:pos x="1600" y="169"/>
                </a:cxn>
                <a:cxn ang="0">
                  <a:pos x="1581" y="184"/>
                </a:cxn>
                <a:cxn ang="0">
                  <a:pos x="1565" y="199"/>
                </a:cxn>
                <a:cxn ang="0">
                  <a:pos x="1551" y="212"/>
                </a:cxn>
                <a:cxn ang="0">
                  <a:pos x="1540" y="225"/>
                </a:cxn>
                <a:cxn ang="0">
                  <a:pos x="1527" y="238"/>
                </a:cxn>
                <a:cxn ang="0">
                  <a:pos x="1514" y="256"/>
                </a:cxn>
                <a:cxn ang="0">
                  <a:pos x="1498" y="277"/>
                </a:cxn>
                <a:cxn ang="0">
                  <a:pos x="1483" y="300"/>
                </a:cxn>
                <a:cxn ang="0">
                  <a:pos x="1468" y="324"/>
                </a:cxn>
                <a:cxn ang="0">
                  <a:pos x="1457" y="349"/>
                </a:cxn>
                <a:cxn ang="0">
                  <a:pos x="1447" y="375"/>
                </a:cxn>
                <a:cxn ang="0">
                  <a:pos x="1442" y="399"/>
                </a:cxn>
                <a:cxn ang="0">
                  <a:pos x="1442" y="399"/>
                </a:cxn>
                <a:cxn ang="0">
                  <a:pos x="1442" y="415"/>
                </a:cxn>
                <a:cxn ang="0">
                  <a:pos x="0" y="415"/>
                </a:cxn>
                <a:cxn ang="0">
                  <a:pos x="0" y="440"/>
                </a:cxn>
                <a:cxn ang="0">
                  <a:pos x="1461" y="440"/>
                </a:cxn>
                <a:cxn ang="0">
                  <a:pos x="1470" y="408"/>
                </a:cxn>
                <a:cxn ang="0">
                  <a:pos x="1480" y="378"/>
                </a:cxn>
                <a:cxn ang="0">
                  <a:pos x="1493" y="350"/>
                </a:cxn>
                <a:cxn ang="0">
                  <a:pos x="1506" y="324"/>
                </a:cxn>
                <a:cxn ang="0">
                  <a:pos x="1519" y="301"/>
                </a:cxn>
                <a:cxn ang="0">
                  <a:pos x="1534" y="279"/>
                </a:cxn>
                <a:cxn ang="0">
                  <a:pos x="1550" y="259"/>
                </a:cxn>
                <a:cxn ang="0">
                  <a:pos x="1565" y="239"/>
                </a:cxn>
                <a:cxn ang="0">
                  <a:pos x="1574" y="231"/>
                </a:cxn>
                <a:cxn ang="0">
                  <a:pos x="1583" y="224"/>
                </a:cxn>
                <a:cxn ang="0">
                  <a:pos x="1592" y="215"/>
                </a:cxn>
                <a:cxn ang="0">
                  <a:pos x="1603" y="207"/>
                </a:cxn>
                <a:cxn ang="0">
                  <a:pos x="1613" y="200"/>
                </a:cxn>
                <a:cxn ang="0">
                  <a:pos x="1623" y="191"/>
                </a:cxn>
                <a:cxn ang="0">
                  <a:pos x="1633" y="184"/>
                </a:cxn>
                <a:cxn ang="0">
                  <a:pos x="1645" y="177"/>
                </a:cxn>
                <a:cxn ang="0">
                  <a:pos x="1657" y="170"/>
                </a:cxn>
                <a:cxn ang="0">
                  <a:pos x="1670" y="164"/>
                </a:cxn>
                <a:cxn ang="0">
                  <a:pos x="1682" y="157"/>
                </a:cxn>
                <a:cxn ang="0">
                  <a:pos x="1696" y="151"/>
                </a:cxn>
                <a:cxn ang="0">
                  <a:pos x="1710" y="145"/>
                </a:cxn>
                <a:cxn ang="0">
                  <a:pos x="1725" y="140"/>
                </a:cxn>
                <a:cxn ang="0">
                  <a:pos x="1739" y="135"/>
                </a:cxn>
                <a:cxn ang="0">
                  <a:pos x="1755" y="130"/>
                </a:cxn>
                <a:cxn ang="0">
                  <a:pos x="1755" y="0"/>
                </a:cxn>
                <a:cxn ang="0">
                  <a:pos x="1733" y="0"/>
                </a:cxn>
              </a:cxnLst>
              <a:rect l="0" t="0" r="r" b="b"/>
              <a:pathLst>
                <a:path w="1755" h="440">
                  <a:moveTo>
                    <a:pt x="1733" y="0"/>
                  </a:moveTo>
                  <a:lnTo>
                    <a:pt x="1733" y="110"/>
                  </a:lnTo>
                  <a:lnTo>
                    <a:pt x="1718" y="110"/>
                  </a:lnTo>
                  <a:lnTo>
                    <a:pt x="1718" y="110"/>
                  </a:lnTo>
                  <a:lnTo>
                    <a:pt x="1694" y="116"/>
                  </a:lnTo>
                  <a:lnTo>
                    <a:pt x="1670" y="125"/>
                  </a:lnTo>
                  <a:lnTo>
                    <a:pt x="1646" y="137"/>
                  </a:lnTo>
                  <a:lnTo>
                    <a:pt x="1623" y="153"/>
                  </a:lnTo>
                  <a:lnTo>
                    <a:pt x="1600" y="169"/>
                  </a:lnTo>
                  <a:lnTo>
                    <a:pt x="1581" y="184"/>
                  </a:lnTo>
                  <a:lnTo>
                    <a:pt x="1565" y="199"/>
                  </a:lnTo>
                  <a:lnTo>
                    <a:pt x="1551" y="212"/>
                  </a:lnTo>
                  <a:lnTo>
                    <a:pt x="1540" y="225"/>
                  </a:lnTo>
                  <a:lnTo>
                    <a:pt x="1527" y="238"/>
                  </a:lnTo>
                  <a:lnTo>
                    <a:pt x="1514" y="256"/>
                  </a:lnTo>
                  <a:lnTo>
                    <a:pt x="1498" y="277"/>
                  </a:lnTo>
                  <a:lnTo>
                    <a:pt x="1483" y="300"/>
                  </a:lnTo>
                  <a:lnTo>
                    <a:pt x="1468" y="324"/>
                  </a:lnTo>
                  <a:lnTo>
                    <a:pt x="1457" y="349"/>
                  </a:lnTo>
                  <a:lnTo>
                    <a:pt x="1447" y="375"/>
                  </a:lnTo>
                  <a:lnTo>
                    <a:pt x="1442" y="399"/>
                  </a:lnTo>
                  <a:lnTo>
                    <a:pt x="1442" y="399"/>
                  </a:lnTo>
                  <a:lnTo>
                    <a:pt x="1442" y="415"/>
                  </a:lnTo>
                  <a:lnTo>
                    <a:pt x="0" y="415"/>
                  </a:lnTo>
                  <a:lnTo>
                    <a:pt x="0" y="440"/>
                  </a:lnTo>
                  <a:lnTo>
                    <a:pt x="1461" y="440"/>
                  </a:lnTo>
                  <a:lnTo>
                    <a:pt x="1470" y="408"/>
                  </a:lnTo>
                  <a:lnTo>
                    <a:pt x="1480" y="378"/>
                  </a:lnTo>
                  <a:lnTo>
                    <a:pt x="1493" y="350"/>
                  </a:lnTo>
                  <a:lnTo>
                    <a:pt x="1506" y="324"/>
                  </a:lnTo>
                  <a:lnTo>
                    <a:pt x="1519" y="301"/>
                  </a:lnTo>
                  <a:lnTo>
                    <a:pt x="1534" y="279"/>
                  </a:lnTo>
                  <a:lnTo>
                    <a:pt x="1550" y="259"/>
                  </a:lnTo>
                  <a:lnTo>
                    <a:pt x="1565" y="239"/>
                  </a:lnTo>
                  <a:lnTo>
                    <a:pt x="1574" y="231"/>
                  </a:lnTo>
                  <a:lnTo>
                    <a:pt x="1583" y="224"/>
                  </a:lnTo>
                  <a:lnTo>
                    <a:pt x="1592" y="215"/>
                  </a:lnTo>
                  <a:lnTo>
                    <a:pt x="1603" y="207"/>
                  </a:lnTo>
                  <a:lnTo>
                    <a:pt x="1613" y="200"/>
                  </a:lnTo>
                  <a:lnTo>
                    <a:pt x="1623" y="191"/>
                  </a:lnTo>
                  <a:lnTo>
                    <a:pt x="1633" y="184"/>
                  </a:lnTo>
                  <a:lnTo>
                    <a:pt x="1645" y="177"/>
                  </a:lnTo>
                  <a:lnTo>
                    <a:pt x="1657" y="170"/>
                  </a:lnTo>
                  <a:lnTo>
                    <a:pt x="1670" y="164"/>
                  </a:lnTo>
                  <a:lnTo>
                    <a:pt x="1682" y="157"/>
                  </a:lnTo>
                  <a:lnTo>
                    <a:pt x="1696" y="151"/>
                  </a:lnTo>
                  <a:lnTo>
                    <a:pt x="1710" y="145"/>
                  </a:lnTo>
                  <a:lnTo>
                    <a:pt x="1725" y="140"/>
                  </a:lnTo>
                  <a:lnTo>
                    <a:pt x="1739" y="135"/>
                  </a:lnTo>
                  <a:lnTo>
                    <a:pt x="1755" y="130"/>
                  </a:lnTo>
                  <a:lnTo>
                    <a:pt x="1755" y="0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4715" y="3577"/>
              <a:ext cx="155" cy="163"/>
            </a:xfrm>
            <a:custGeom>
              <a:avLst/>
              <a:gdLst/>
              <a:ahLst/>
              <a:cxnLst>
                <a:cxn ang="0">
                  <a:pos x="147" y="143"/>
                </a:cxn>
                <a:cxn ang="0">
                  <a:pos x="152" y="148"/>
                </a:cxn>
                <a:cxn ang="0">
                  <a:pos x="155" y="151"/>
                </a:cxn>
                <a:cxn ang="0">
                  <a:pos x="155" y="155"/>
                </a:cxn>
                <a:cxn ang="0">
                  <a:pos x="153" y="160"/>
                </a:cxn>
                <a:cxn ang="0">
                  <a:pos x="148" y="163"/>
                </a:cxn>
                <a:cxn ang="0">
                  <a:pos x="144" y="162"/>
                </a:cxn>
                <a:cxn ang="0">
                  <a:pos x="141" y="160"/>
                </a:cxn>
                <a:cxn ang="0">
                  <a:pos x="136" y="155"/>
                </a:cxn>
                <a:cxn ang="0">
                  <a:pos x="133" y="151"/>
                </a:cxn>
                <a:cxn ang="0">
                  <a:pos x="130" y="148"/>
                </a:cxn>
                <a:cxn ang="0">
                  <a:pos x="127" y="144"/>
                </a:cxn>
                <a:cxn ang="0">
                  <a:pos x="123" y="142"/>
                </a:cxn>
                <a:cxn ang="0">
                  <a:pos x="112" y="150"/>
                </a:cxn>
                <a:cxn ang="0">
                  <a:pos x="98" y="156"/>
                </a:cxn>
                <a:cxn ang="0">
                  <a:pos x="86" y="159"/>
                </a:cxn>
                <a:cxn ang="0">
                  <a:pos x="72" y="159"/>
                </a:cxn>
                <a:cxn ang="0">
                  <a:pos x="57" y="156"/>
                </a:cxn>
                <a:cxn ang="0">
                  <a:pos x="45" y="150"/>
                </a:cxn>
                <a:cxn ang="0">
                  <a:pos x="31" y="141"/>
                </a:cxn>
                <a:cxn ang="0">
                  <a:pos x="20" y="127"/>
                </a:cxn>
                <a:cxn ang="0">
                  <a:pos x="7" y="103"/>
                </a:cxn>
                <a:cxn ang="0">
                  <a:pos x="0" y="75"/>
                </a:cxn>
                <a:cxn ang="0">
                  <a:pos x="4" y="45"/>
                </a:cxn>
                <a:cxn ang="0">
                  <a:pos x="18" y="18"/>
                </a:cxn>
                <a:cxn ang="0">
                  <a:pos x="30" y="8"/>
                </a:cxn>
                <a:cxn ang="0">
                  <a:pos x="44" y="2"/>
                </a:cxn>
                <a:cxn ang="0">
                  <a:pos x="57" y="0"/>
                </a:cxn>
                <a:cxn ang="0">
                  <a:pos x="71" y="0"/>
                </a:cxn>
                <a:cxn ang="0">
                  <a:pos x="85" y="2"/>
                </a:cxn>
                <a:cxn ang="0">
                  <a:pos x="98" y="7"/>
                </a:cxn>
                <a:cxn ang="0">
                  <a:pos x="111" y="13"/>
                </a:cxn>
                <a:cxn ang="0">
                  <a:pos x="121" y="20"/>
                </a:cxn>
                <a:cxn ang="0">
                  <a:pos x="134" y="32"/>
                </a:cxn>
                <a:cxn ang="0">
                  <a:pos x="143" y="47"/>
                </a:cxn>
                <a:cxn ang="0">
                  <a:pos x="148" y="60"/>
                </a:cxn>
                <a:cxn ang="0">
                  <a:pos x="152" y="75"/>
                </a:cxn>
                <a:cxn ang="0">
                  <a:pos x="152" y="89"/>
                </a:cxn>
                <a:cxn ang="0">
                  <a:pos x="148" y="103"/>
                </a:cxn>
                <a:cxn ang="0">
                  <a:pos x="144" y="117"/>
                </a:cxn>
                <a:cxn ang="0">
                  <a:pos x="136" y="129"/>
                </a:cxn>
                <a:cxn ang="0">
                  <a:pos x="138" y="132"/>
                </a:cxn>
                <a:cxn ang="0">
                  <a:pos x="141" y="136"/>
                </a:cxn>
                <a:cxn ang="0">
                  <a:pos x="144" y="139"/>
                </a:cxn>
                <a:cxn ang="0">
                  <a:pos x="147" y="143"/>
                </a:cxn>
              </a:cxnLst>
              <a:rect l="0" t="0" r="r" b="b"/>
              <a:pathLst>
                <a:path w="155" h="163">
                  <a:moveTo>
                    <a:pt x="147" y="143"/>
                  </a:moveTo>
                  <a:lnTo>
                    <a:pt x="152" y="148"/>
                  </a:lnTo>
                  <a:lnTo>
                    <a:pt x="155" y="151"/>
                  </a:lnTo>
                  <a:lnTo>
                    <a:pt x="155" y="155"/>
                  </a:lnTo>
                  <a:lnTo>
                    <a:pt x="153" y="160"/>
                  </a:lnTo>
                  <a:lnTo>
                    <a:pt x="148" y="163"/>
                  </a:lnTo>
                  <a:lnTo>
                    <a:pt x="144" y="162"/>
                  </a:lnTo>
                  <a:lnTo>
                    <a:pt x="141" y="160"/>
                  </a:lnTo>
                  <a:lnTo>
                    <a:pt x="136" y="155"/>
                  </a:lnTo>
                  <a:lnTo>
                    <a:pt x="133" y="151"/>
                  </a:lnTo>
                  <a:lnTo>
                    <a:pt x="130" y="148"/>
                  </a:lnTo>
                  <a:lnTo>
                    <a:pt x="127" y="144"/>
                  </a:lnTo>
                  <a:lnTo>
                    <a:pt x="123" y="142"/>
                  </a:lnTo>
                  <a:lnTo>
                    <a:pt x="112" y="150"/>
                  </a:lnTo>
                  <a:lnTo>
                    <a:pt x="98" y="156"/>
                  </a:lnTo>
                  <a:lnTo>
                    <a:pt x="86" y="159"/>
                  </a:lnTo>
                  <a:lnTo>
                    <a:pt x="72" y="159"/>
                  </a:lnTo>
                  <a:lnTo>
                    <a:pt x="57" y="156"/>
                  </a:lnTo>
                  <a:lnTo>
                    <a:pt x="45" y="150"/>
                  </a:lnTo>
                  <a:lnTo>
                    <a:pt x="31" y="141"/>
                  </a:lnTo>
                  <a:lnTo>
                    <a:pt x="20" y="127"/>
                  </a:lnTo>
                  <a:lnTo>
                    <a:pt x="7" y="103"/>
                  </a:lnTo>
                  <a:lnTo>
                    <a:pt x="0" y="75"/>
                  </a:lnTo>
                  <a:lnTo>
                    <a:pt x="4" y="45"/>
                  </a:lnTo>
                  <a:lnTo>
                    <a:pt x="18" y="18"/>
                  </a:lnTo>
                  <a:lnTo>
                    <a:pt x="30" y="8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7"/>
                  </a:lnTo>
                  <a:lnTo>
                    <a:pt x="111" y="13"/>
                  </a:lnTo>
                  <a:lnTo>
                    <a:pt x="121" y="20"/>
                  </a:lnTo>
                  <a:lnTo>
                    <a:pt x="134" y="32"/>
                  </a:lnTo>
                  <a:lnTo>
                    <a:pt x="143" y="47"/>
                  </a:lnTo>
                  <a:lnTo>
                    <a:pt x="148" y="60"/>
                  </a:lnTo>
                  <a:lnTo>
                    <a:pt x="152" y="75"/>
                  </a:lnTo>
                  <a:lnTo>
                    <a:pt x="152" y="89"/>
                  </a:lnTo>
                  <a:lnTo>
                    <a:pt x="148" y="103"/>
                  </a:lnTo>
                  <a:lnTo>
                    <a:pt x="144" y="117"/>
                  </a:lnTo>
                  <a:lnTo>
                    <a:pt x="136" y="129"/>
                  </a:lnTo>
                  <a:lnTo>
                    <a:pt x="138" y="132"/>
                  </a:lnTo>
                  <a:lnTo>
                    <a:pt x="141" y="136"/>
                  </a:lnTo>
                  <a:lnTo>
                    <a:pt x="144" y="139"/>
                  </a:lnTo>
                  <a:lnTo>
                    <a:pt x="147" y="1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4743" y="3606"/>
              <a:ext cx="102" cy="109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85" y="103"/>
                </a:cxn>
                <a:cxn ang="0">
                  <a:pos x="75" y="107"/>
                </a:cxn>
                <a:cxn ang="0">
                  <a:pos x="63" y="109"/>
                </a:cxn>
                <a:cxn ang="0">
                  <a:pos x="51" y="108"/>
                </a:cxn>
                <a:cxn ang="0">
                  <a:pos x="40" y="107"/>
                </a:cxn>
                <a:cxn ang="0">
                  <a:pos x="28" y="102"/>
                </a:cxn>
                <a:cxn ang="0">
                  <a:pos x="19" y="96"/>
                </a:cxn>
                <a:cxn ang="0">
                  <a:pos x="12" y="89"/>
                </a:cxn>
                <a:cxn ang="0">
                  <a:pos x="3" y="71"/>
                </a:cxn>
                <a:cxn ang="0">
                  <a:pos x="0" y="52"/>
                </a:cxn>
                <a:cxn ang="0">
                  <a:pos x="3" y="32"/>
                </a:cxn>
                <a:cxn ang="0">
                  <a:pos x="14" y="14"/>
                </a:cxn>
                <a:cxn ang="0">
                  <a:pos x="22" y="7"/>
                </a:cxn>
                <a:cxn ang="0">
                  <a:pos x="32" y="2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9" y="1"/>
                </a:cxn>
                <a:cxn ang="0">
                  <a:pos x="67" y="3"/>
                </a:cxn>
                <a:cxn ang="0">
                  <a:pos x="76" y="7"/>
                </a:cxn>
                <a:cxn ang="0">
                  <a:pos x="84" y="12"/>
                </a:cxn>
                <a:cxn ang="0">
                  <a:pos x="97" y="30"/>
                </a:cxn>
                <a:cxn ang="0">
                  <a:pos x="102" y="54"/>
                </a:cxn>
                <a:cxn ang="0">
                  <a:pos x="101" y="79"/>
                </a:cxn>
                <a:cxn ang="0">
                  <a:pos x="93" y="98"/>
                </a:cxn>
              </a:cxnLst>
              <a:rect l="0" t="0" r="r" b="b"/>
              <a:pathLst>
                <a:path w="102" h="109">
                  <a:moveTo>
                    <a:pt x="93" y="98"/>
                  </a:moveTo>
                  <a:lnTo>
                    <a:pt x="85" y="103"/>
                  </a:lnTo>
                  <a:lnTo>
                    <a:pt x="75" y="107"/>
                  </a:lnTo>
                  <a:lnTo>
                    <a:pt x="63" y="109"/>
                  </a:lnTo>
                  <a:lnTo>
                    <a:pt x="51" y="108"/>
                  </a:lnTo>
                  <a:lnTo>
                    <a:pt x="40" y="107"/>
                  </a:lnTo>
                  <a:lnTo>
                    <a:pt x="28" y="102"/>
                  </a:lnTo>
                  <a:lnTo>
                    <a:pt x="19" y="96"/>
                  </a:lnTo>
                  <a:lnTo>
                    <a:pt x="12" y="89"/>
                  </a:lnTo>
                  <a:lnTo>
                    <a:pt x="3" y="71"/>
                  </a:lnTo>
                  <a:lnTo>
                    <a:pt x="0" y="52"/>
                  </a:lnTo>
                  <a:lnTo>
                    <a:pt x="3" y="32"/>
                  </a:lnTo>
                  <a:lnTo>
                    <a:pt x="14" y="14"/>
                  </a:lnTo>
                  <a:lnTo>
                    <a:pt x="22" y="7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7" y="3"/>
                  </a:lnTo>
                  <a:lnTo>
                    <a:pt x="76" y="7"/>
                  </a:lnTo>
                  <a:lnTo>
                    <a:pt x="84" y="12"/>
                  </a:lnTo>
                  <a:lnTo>
                    <a:pt x="97" y="30"/>
                  </a:lnTo>
                  <a:lnTo>
                    <a:pt x="102" y="54"/>
                  </a:lnTo>
                  <a:lnTo>
                    <a:pt x="101" y="79"/>
                  </a:lnTo>
                  <a:lnTo>
                    <a:pt x="93" y="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4616" y="3398"/>
              <a:ext cx="249" cy="137"/>
            </a:xfrm>
            <a:custGeom>
              <a:avLst/>
              <a:gdLst/>
              <a:ahLst/>
              <a:cxnLst>
                <a:cxn ang="0">
                  <a:pos x="225" y="23"/>
                </a:cxn>
                <a:cxn ang="0">
                  <a:pos x="220" y="15"/>
                </a:cxn>
                <a:cxn ang="0">
                  <a:pos x="220" y="6"/>
                </a:cxn>
                <a:cxn ang="0">
                  <a:pos x="226" y="0"/>
                </a:cxn>
                <a:cxn ang="0">
                  <a:pos x="236" y="4"/>
                </a:cxn>
                <a:cxn ang="0">
                  <a:pos x="246" y="18"/>
                </a:cxn>
                <a:cxn ang="0">
                  <a:pos x="249" y="40"/>
                </a:cxn>
                <a:cxn ang="0">
                  <a:pos x="244" y="64"/>
                </a:cxn>
                <a:cxn ang="0">
                  <a:pos x="236" y="84"/>
                </a:cxn>
                <a:cxn ang="0">
                  <a:pos x="230" y="93"/>
                </a:cxn>
                <a:cxn ang="0">
                  <a:pos x="220" y="102"/>
                </a:cxn>
                <a:cxn ang="0">
                  <a:pos x="208" y="112"/>
                </a:cxn>
                <a:cxn ang="0">
                  <a:pos x="193" y="120"/>
                </a:cxn>
                <a:cxn ang="0">
                  <a:pos x="177" y="127"/>
                </a:cxn>
                <a:cxn ang="0">
                  <a:pos x="159" y="133"/>
                </a:cxn>
                <a:cxn ang="0">
                  <a:pos x="141" y="137"/>
                </a:cxn>
                <a:cxn ang="0">
                  <a:pos x="123" y="137"/>
                </a:cxn>
                <a:cxn ang="0">
                  <a:pos x="103" y="133"/>
                </a:cxn>
                <a:cxn ang="0">
                  <a:pos x="83" y="127"/>
                </a:cxn>
                <a:cxn ang="0">
                  <a:pos x="66" y="119"/>
                </a:cxn>
                <a:cxn ang="0">
                  <a:pos x="50" y="109"/>
                </a:cxn>
                <a:cxn ang="0">
                  <a:pos x="35" y="97"/>
                </a:cxn>
                <a:cxn ang="0">
                  <a:pos x="22" y="85"/>
                </a:cxn>
                <a:cxn ang="0">
                  <a:pos x="10" y="72"/>
                </a:cxn>
                <a:cxn ang="0">
                  <a:pos x="1" y="60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3" y="46"/>
                </a:cxn>
                <a:cxn ang="0">
                  <a:pos x="10" y="49"/>
                </a:cxn>
                <a:cxn ang="0">
                  <a:pos x="17" y="57"/>
                </a:cxn>
                <a:cxn ang="0">
                  <a:pos x="26" y="67"/>
                </a:cxn>
                <a:cxn ang="0">
                  <a:pos x="39" y="81"/>
                </a:cxn>
                <a:cxn ang="0">
                  <a:pos x="55" y="95"/>
                </a:cxn>
                <a:cxn ang="0">
                  <a:pos x="73" y="107"/>
                </a:cxn>
                <a:cxn ang="0">
                  <a:pos x="95" y="117"/>
                </a:cxn>
                <a:cxn ang="0">
                  <a:pos x="120" y="121"/>
                </a:cxn>
                <a:cxn ang="0">
                  <a:pos x="147" y="120"/>
                </a:cxn>
                <a:cxn ang="0">
                  <a:pos x="173" y="113"/>
                </a:cxn>
                <a:cxn ang="0">
                  <a:pos x="193" y="102"/>
                </a:cxn>
                <a:cxn ang="0">
                  <a:pos x="209" y="88"/>
                </a:cxn>
                <a:cxn ang="0">
                  <a:pos x="219" y="72"/>
                </a:cxn>
                <a:cxn ang="0">
                  <a:pos x="226" y="57"/>
                </a:cxn>
                <a:cxn ang="0">
                  <a:pos x="228" y="42"/>
                </a:cxn>
                <a:cxn ang="0">
                  <a:pos x="228" y="31"/>
                </a:cxn>
                <a:cxn ang="0">
                  <a:pos x="225" y="23"/>
                </a:cxn>
              </a:cxnLst>
              <a:rect l="0" t="0" r="r" b="b"/>
              <a:pathLst>
                <a:path w="249" h="137">
                  <a:moveTo>
                    <a:pt x="225" y="23"/>
                  </a:moveTo>
                  <a:lnTo>
                    <a:pt x="220" y="15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236" y="4"/>
                  </a:lnTo>
                  <a:lnTo>
                    <a:pt x="246" y="18"/>
                  </a:lnTo>
                  <a:lnTo>
                    <a:pt x="249" y="40"/>
                  </a:lnTo>
                  <a:lnTo>
                    <a:pt x="244" y="64"/>
                  </a:lnTo>
                  <a:lnTo>
                    <a:pt x="236" y="84"/>
                  </a:lnTo>
                  <a:lnTo>
                    <a:pt x="230" y="93"/>
                  </a:lnTo>
                  <a:lnTo>
                    <a:pt x="220" y="102"/>
                  </a:lnTo>
                  <a:lnTo>
                    <a:pt x="208" y="112"/>
                  </a:lnTo>
                  <a:lnTo>
                    <a:pt x="193" y="120"/>
                  </a:lnTo>
                  <a:lnTo>
                    <a:pt x="177" y="127"/>
                  </a:lnTo>
                  <a:lnTo>
                    <a:pt x="159" y="133"/>
                  </a:lnTo>
                  <a:lnTo>
                    <a:pt x="141" y="137"/>
                  </a:lnTo>
                  <a:lnTo>
                    <a:pt x="123" y="137"/>
                  </a:lnTo>
                  <a:lnTo>
                    <a:pt x="103" y="133"/>
                  </a:lnTo>
                  <a:lnTo>
                    <a:pt x="83" y="127"/>
                  </a:lnTo>
                  <a:lnTo>
                    <a:pt x="66" y="119"/>
                  </a:lnTo>
                  <a:lnTo>
                    <a:pt x="50" y="109"/>
                  </a:lnTo>
                  <a:lnTo>
                    <a:pt x="35" y="97"/>
                  </a:lnTo>
                  <a:lnTo>
                    <a:pt x="22" y="85"/>
                  </a:lnTo>
                  <a:lnTo>
                    <a:pt x="10" y="72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3" y="46"/>
                  </a:lnTo>
                  <a:lnTo>
                    <a:pt x="10" y="49"/>
                  </a:lnTo>
                  <a:lnTo>
                    <a:pt x="17" y="57"/>
                  </a:lnTo>
                  <a:lnTo>
                    <a:pt x="26" y="67"/>
                  </a:lnTo>
                  <a:lnTo>
                    <a:pt x="39" y="81"/>
                  </a:lnTo>
                  <a:lnTo>
                    <a:pt x="55" y="95"/>
                  </a:lnTo>
                  <a:lnTo>
                    <a:pt x="73" y="107"/>
                  </a:lnTo>
                  <a:lnTo>
                    <a:pt x="95" y="117"/>
                  </a:lnTo>
                  <a:lnTo>
                    <a:pt x="120" y="121"/>
                  </a:lnTo>
                  <a:lnTo>
                    <a:pt x="147" y="120"/>
                  </a:lnTo>
                  <a:lnTo>
                    <a:pt x="173" y="113"/>
                  </a:lnTo>
                  <a:lnTo>
                    <a:pt x="193" y="102"/>
                  </a:lnTo>
                  <a:lnTo>
                    <a:pt x="209" y="88"/>
                  </a:lnTo>
                  <a:lnTo>
                    <a:pt x="219" y="72"/>
                  </a:lnTo>
                  <a:lnTo>
                    <a:pt x="226" y="57"/>
                  </a:lnTo>
                  <a:lnTo>
                    <a:pt x="228" y="42"/>
                  </a:lnTo>
                  <a:lnTo>
                    <a:pt x="228" y="31"/>
                  </a:lnTo>
                  <a:lnTo>
                    <a:pt x="225" y="2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4780" y="1220"/>
              <a:ext cx="170" cy="1833"/>
            </a:xfrm>
            <a:custGeom>
              <a:avLst/>
              <a:gdLst/>
              <a:ahLst/>
              <a:cxnLst>
                <a:cxn ang="0">
                  <a:pos x="30" y="1494"/>
                </a:cxn>
                <a:cxn ang="0">
                  <a:pos x="40" y="1401"/>
                </a:cxn>
                <a:cxn ang="0">
                  <a:pos x="68" y="1311"/>
                </a:cxn>
                <a:cxn ang="0">
                  <a:pos x="120" y="1233"/>
                </a:cxn>
                <a:cxn ang="0">
                  <a:pos x="168" y="1192"/>
                </a:cxn>
                <a:cxn ang="0">
                  <a:pos x="131" y="1168"/>
                </a:cxn>
                <a:cxn ang="0">
                  <a:pos x="83" y="1124"/>
                </a:cxn>
                <a:cxn ang="0">
                  <a:pos x="45" y="1060"/>
                </a:cxn>
                <a:cxn ang="0">
                  <a:pos x="21" y="972"/>
                </a:cxn>
                <a:cxn ang="0">
                  <a:pos x="21" y="862"/>
                </a:cxn>
                <a:cxn ang="0">
                  <a:pos x="45" y="773"/>
                </a:cxn>
                <a:cxn ang="0">
                  <a:pos x="85" y="709"/>
                </a:cxn>
                <a:cxn ang="0">
                  <a:pos x="134" y="666"/>
                </a:cxn>
                <a:cxn ang="0">
                  <a:pos x="170" y="642"/>
                </a:cxn>
                <a:cxn ang="0">
                  <a:pos x="121" y="600"/>
                </a:cxn>
                <a:cxn ang="0">
                  <a:pos x="69" y="522"/>
                </a:cxn>
                <a:cxn ang="0">
                  <a:pos x="42" y="432"/>
                </a:cxn>
                <a:cxn ang="0">
                  <a:pos x="33" y="340"/>
                </a:cxn>
                <a:cxn ang="0">
                  <a:pos x="33" y="0"/>
                </a:cxn>
                <a:cxn ang="0">
                  <a:pos x="14" y="293"/>
                </a:cxn>
                <a:cxn ang="0">
                  <a:pos x="18" y="383"/>
                </a:cxn>
                <a:cxn ang="0">
                  <a:pos x="36" y="476"/>
                </a:cxn>
                <a:cxn ang="0">
                  <a:pos x="72" y="565"/>
                </a:cxn>
                <a:cxn ang="0">
                  <a:pos x="138" y="641"/>
                </a:cxn>
                <a:cxn ang="0">
                  <a:pos x="89" y="679"/>
                </a:cxn>
                <a:cxn ang="0">
                  <a:pos x="45" y="736"/>
                </a:cxn>
                <a:cxn ang="0">
                  <a:pos x="13" y="813"/>
                </a:cxn>
                <a:cxn ang="0">
                  <a:pos x="0" y="917"/>
                </a:cxn>
                <a:cxn ang="0">
                  <a:pos x="12" y="1022"/>
                </a:cxn>
                <a:cxn ang="0">
                  <a:pos x="44" y="1099"/>
                </a:cxn>
                <a:cxn ang="0">
                  <a:pos x="88" y="1154"/>
                </a:cxn>
                <a:cxn ang="0">
                  <a:pos x="137" y="1193"/>
                </a:cxn>
                <a:cxn ang="0">
                  <a:pos x="71" y="1268"/>
                </a:cxn>
                <a:cxn ang="0">
                  <a:pos x="33" y="1356"/>
                </a:cxn>
                <a:cxn ang="0">
                  <a:pos x="15" y="1449"/>
                </a:cxn>
                <a:cxn ang="0">
                  <a:pos x="10" y="1540"/>
                </a:cxn>
                <a:cxn ang="0">
                  <a:pos x="28" y="1833"/>
                </a:cxn>
              </a:cxnLst>
              <a:rect l="0" t="0" r="r" b="b"/>
              <a:pathLst>
                <a:path w="170" h="1833">
                  <a:moveTo>
                    <a:pt x="29" y="1540"/>
                  </a:moveTo>
                  <a:lnTo>
                    <a:pt x="30" y="1494"/>
                  </a:lnTo>
                  <a:lnTo>
                    <a:pt x="33" y="1447"/>
                  </a:lnTo>
                  <a:lnTo>
                    <a:pt x="40" y="1401"/>
                  </a:lnTo>
                  <a:lnTo>
                    <a:pt x="50" y="1356"/>
                  </a:lnTo>
                  <a:lnTo>
                    <a:pt x="68" y="1311"/>
                  </a:lnTo>
                  <a:lnTo>
                    <a:pt x="90" y="1270"/>
                  </a:lnTo>
                  <a:lnTo>
                    <a:pt x="120" y="1233"/>
                  </a:lnTo>
                  <a:lnTo>
                    <a:pt x="158" y="1199"/>
                  </a:lnTo>
                  <a:lnTo>
                    <a:pt x="168" y="1192"/>
                  </a:lnTo>
                  <a:lnTo>
                    <a:pt x="156" y="1185"/>
                  </a:lnTo>
                  <a:lnTo>
                    <a:pt x="131" y="1168"/>
                  </a:lnTo>
                  <a:lnTo>
                    <a:pt x="107" y="1148"/>
                  </a:lnTo>
                  <a:lnTo>
                    <a:pt x="83" y="1124"/>
                  </a:lnTo>
                  <a:lnTo>
                    <a:pt x="63" y="1095"/>
                  </a:lnTo>
                  <a:lnTo>
                    <a:pt x="45" y="1060"/>
                  </a:lnTo>
                  <a:lnTo>
                    <a:pt x="30" y="1020"/>
                  </a:lnTo>
                  <a:lnTo>
                    <a:pt x="21" y="972"/>
                  </a:lnTo>
                  <a:lnTo>
                    <a:pt x="17" y="917"/>
                  </a:lnTo>
                  <a:lnTo>
                    <a:pt x="21" y="862"/>
                  </a:lnTo>
                  <a:lnTo>
                    <a:pt x="30" y="814"/>
                  </a:lnTo>
                  <a:lnTo>
                    <a:pt x="45" y="773"/>
                  </a:lnTo>
                  <a:lnTo>
                    <a:pt x="63" y="738"/>
                  </a:lnTo>
                  <a:lnTo>
                    <a:pt x="85" y="709"/>
                  </a:lnTo>
                  <a:lnTo>
                    <a:pt x="109" y="685"/>
                  </a:lnTo>
                  <a:lnTo>
                    <a:pt x="134" y="666"/>
                  </a:lnTo>
                  <a:lnTo>
                    <a:pt x="159" y="649"/>
                  </a:lnTo>
                  <a:lnTo>
                    <a:pt x="170" y="642"/>
                  </a:lnTo>
                  <a:lnTo>
                    <a:pt x="159" y="634"/>
                  </a:lnTo>
                  <a:lnTo>
                    <a:pt x="121" y="600"/>
                  </a:lnTo>
                  <a:lnTo>
                    <a:pt x="91" y="563"/>
                  </a:lnTo>
                  <a:lnTo>
                    <a:pt x="69" y="522"/>
                  </a:lnTo>
                  <a:lnTo>
                    <a:pt x="53" y="478"/>
                  </a:lnTo>
                  <a:lnTo>
                    <a:pt x="42" y="432"/>
                  </a:lnTo>
                  <a:lnTo>
                    <a:pt x="36" y="386"/>
                  </a:lnTo>
                  <a:lnTo>
                    <a:pt x="33" y="340"/>
                  </a:lnTo>
                  <a:lnTo>
                    <a:pt x="32" y="293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4" y="293"/>
                  </a:lnTo>
                  <a:lnTo>
                    <a:pt x="15" y="337"/>
                  </a:lnTo>
                  <a:lnTo>
                    <a:pt x="18" y="383"/>
                  </a:lnTo>
                  <a:lnTo>
                    <a:pt x="24" y="430"/>
                  </a:lnTo>
                  <a:lnTo>
                    <a:pt x="36" y="476"/>
                  </a:lnTo>
                  <a:lnTo>
                    <a:pt x="50" y="522"/>
                  </a:lnTo>
                  <a:lnTo>
                    <a:pt x="72" y="565"/>
                  </a:lnTo>
                  <a:lnTo>
                    <a:pt x="102" y="605"/>
                  </a:lnTo>
                  <a:lnTo>
                    <a:pt x="138" y="641"/>
                  </a:lnTo>
                  <a:lnTo>
                    <a:pt x="113" y="659"/>
                  </a:lnTo>
                  <a:lnTo>
                    <a:pt x="89" y="679"/>
                  </a:lnTo>
                  <a:lnTo>
                    <a:pt x="65" y="706"/>
                  </a:lnTo>
                  <a:lnTo>
                    <a:pt x="45" y="736"/>
                  </a:lnTo>
                  <a:lnTo>
                    <a:pt x="26" y="771"/>
                  </a:lnTo>
                  <a:lnTo>
                    <a:pt x="13" y="813"/>
                  </a:lnTo>
                  <a:lnTo>
                    <a:pt x="4" y="861"/>
                  </a:lnTo>
                  <a:lnTo>
                    <a:pt x="0" y="917"/>
                  </a:lnTo>
                  <a:lnTo>
                    <a:pt x="3" y="974"/>
                  </a:lnTo>
                  <a:lnTo>
                    <a:pt x="12" y="1022"/>
                  </a:lnTo>
                  <a:lnTo>
                    <a:pt x="25" y="1063"/>
                  </a:lnTo>
                  <a:lnTo>
                    <a:pt x="44" y="1099"/>
                  </a:lnTo>
                  <a:lnTo>
                    <a:pt x="64" y="1129"/>
                  </a:lnTo>
                  <a:lnTo>
                    <a:pt x="88" y="1154"/>
                  </a:lnTo>
                  <a:lnTo>
                    <a:pt x="112" y="1175"/>
                  </a:lnTo>
                  <a:lnTo>
                    <a:pt x="137" y="1193"/>
                  </a:lnTo>
                  <a:lnTo>
                    <a:pt x="99" y="1228"/>
                  </a:lnTo>
                  <a:lnTo>
                    <a:pt x="71" y="1268"/>
                  </a:lnTo>
                  <a:lnTo>
                    <a:pt x="49" y="1311"/>
                  </a:lnTo>
                  <a:lnTo>
                    <a:pt x="33" y="1356"/>
                  </a:lnTo>
                  <a:lnTo>
                    <a:pt x="22" y="1402"/>
                  </a:lnTo>
                  <a:lnTo>
                    <a:pt x="15" y="1449"/>
                  </a:lnTo>
                  <a:lnTo>
                    <a:pt x="12" y="1496"/>
                  </a:lnTo>
                  <a:lnTo>
                    <a:pt x="10" y="1540"/>
                  </a:lnTo>
                  <a:lnTo>
                    <a:pt x="10" y="1833"/>
                  </a:lnTo>
                  <a:lnTo>
                    <a:pt x="28" y="1833"/>
                  </a:lnTo>
                  <a:lnTo>
                    <a:pt x="29" y="15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4599" y="1219"/>
              <a:ext cx="611" cy="917"/>
            </a:xfrm>
            <a:custGeom>
              <a:avLst/>
              <a:gdLst/>
              <a:ahLst/>
              <a:cxnLst>
                <a:cxn ang="0">
                  <a:pos x="567" y="888"/>
                </a:cxn>
                <a:cxn ang="0">
                  <a:pos x="599" y="855"/>
                </a:cxn>
                <a:cxn ang="0">
                  <a:pos x="611" y="813"/>
                </a:cxn>
                <a:cxn ang="0">
                  <a:pos x="603" y="774"/>
                </a:cxn>
                <a:cxn ang="0">
                  <a:pos x="580" y="752"/>
                </a:cxn>
                <a:cxn ang="0">
                  <a:pos x="554" y="744"/>
                </a:cxn>
                <a:cxn ang="0">
                  <a:pos x="528" y="742"/>
                </a:cxn>
                <a:cxn ang="0">
                  <a:pos x="505" y="748"/>
                </a:cxn>
                <a:cxn ang="0">
                  <a:pos x="483" y="763"/>
                </a:cxn>
                <a:cxn ang="0">
                  <a:pos x="473" y="785"/>
                </a:cxn>
                <a:cxn ang="0">
                  <a:pos x="474" y="809"/>
                </a:cxn>
                <a:cxn ang="0">
                  <a:pos x="344" y="796"/>
                </a:cxn>
                <a:cxn ang="0">
                  <a:pos x="239" y="733"/>
                </a:cxn>
                <a:cxn ang="0">
                  <a:pos x="161" y="631"/>
                </a:cxn>
                <a:cxn ang="0">
                  <a:pos x="108" y="499"/>
                </a:cxn>
                <a:cxn ang="0">
                  <a:pos x="83" y="347"/>
                </a:cxn>
                <a:cxn ang="0">
                  <a:pos x="42" y="1"/>
                </a:cxn>
                <a:cxn ang="0">
                  <a:pos x="45" y="380"/>
                </a:cxn>
                <a:cxn ang="0">
                  <a:pos x="67" y="507"/>
                </a:cxn>
                <a:cxn ang="0">
                  <a:pos x="108" y="625"/>
                </a:cxn>
                <a:cxn ang="0">
                  <a:pos x="168" y="726"/>
                </a:cxn>
                <a:cxn ang="0">
                  <a:pos x="243" y="804"/>
                </a:cxn>
                <a:cxn ang="0">
                  <a:pos x="319" y="847"/>
                </a:cxn>
                <a:cxn ang="0">
                  <a:pos x="367" y="863"/>
                </a:cxn>
                <a:cxn ang="0">
                  <a:pos x="413" y="870"/>
                </a:cxn>
                <a:cxn ang="0">
                  <a:pos x="456" y="869"/>
                </a:cxn>
                <a:cxn ang="0">
                  <a:pos x="495" y="859"/>
                </a:cxn>
                <a:cxn ang="0">
                  <a:pos x="530" y="844"/>
                </a:cxn>
                <a:cxn ang="0">
                  <a:pos x="529" y="844"/>
                </a:cxn>
                <a:cxn ang="0">
                  <a:pos x="546" y="832"/>
                </a:cxn>
                <a:cxn ang="0">
                  <a:pos x="554" y="796"/>
                </a:cxn>
                <a:cxn ang="0">
                  <a:pos x="539" y="801"/>
                </a:cxn>
                <a:cxn ang="0">
                  <a:pos x="531" y="822"/>
                </a:cxn>
                <a:cxn ang="0">
                  <a:pos x="511" y="825"/>
                </a:cxn>
                <a:cxn ang="0">
                  <a:pos x="501" y="816"/>
                </a:cxn>
                <a:cxn ang="0">
                  <a:pos x="490" y="801"/>
                </a:cxn>
                <a:cxn ang="0">
                  <a:pos x="493" y="781"/>
                </a:cxn>
                <a:cxn ang="0">
                  <a:pos x="506" y="768"/>
                </a:cxn>
                <a:cxn ang="0">
                  <a:pos x="522" y="761"/>
                </a:cxn>
                <a:cxn ang="0">
                  <a:pos x="542" y="761"/>
                </a:cxn>
                <a:cxn ang="0">
                  <a:pos x="564" y="766"/>
                </a:cxn>
                <a:cxn ang="0">
                  <a:pos x="584" y="778"/>
                </a:cxn>
                <a:cxn ang="0">
                  <a:pos x="594" y="801"/>
                </a:cxn>
                <a:cxn ang="0">
                  <a:pos x="586" y="841"/>
                </a:cxn>
                <a:cxn ang="0">
                  <a:pos x="559" y="871"/>
                </a:cxn>
                <a:cxn ang="0">
                  <a:pos x="528" y="887"/>
                </a:cxn>
                <a:cxn ang="0">
                  <a:pos x="466" y="899"/>
                </a:cxn>
                <a:cxn ang="0">
                  <a:pos x="397" y="895"/>
                </a:cxn>
                <a:cxn ang="0">
                  <a:pos x="324" y="877"/>
                </a:cxn>
                <a:cxn ang="0">
                  <a:pos x="254" y="844"/>
                </a:cxn>
                <a:cxn ang="0">
                  <a:pos x="193" y="795"/>
                </a:cxn>
                <a:cxn ang="0">
                  <a:pos x="103" y="666"/>
                </a:cxn>
                <a:cxn ang="0">
                  <a:pos x="38" y="495"/>
                </a:cxn>
                <a:cxn ang="0">
                  <a:pos x="17" y="294"/>
                </a:cxn>
                <a:cxn ang="0">
                  <a:pos x="0" y="293"/>
                </a:cxn>
                <a:cxn ang="0">
                  <a:pos x="19" y="500"/>
                </a:cxn>
                <a:cxn ang="0">
                  <a:pos x="88" y="674"/>
                </a:cxn>
                <a:cxn ang="0">
                  <a:pos x="181" y="807"/>
                </a:cxn>
                <a:cxn ang="0">
                  <a:pos x="246" y="858"/>
                </a:cxn>
                <a:cxn ang="0">
                  <a:pos x="319" y="894"/>
                </a:cxn>
                <a:cxn ang="0">
                  <a:pos x="396" y="913"/>
                </a:cxn>
                <a:cxn ang="0">
                  <a:pos x="469" y="917"/>
                </a:cxn>
                <a:cxn ang="0">
                  <a:pos x="534" y="904"/>
                </a:cxn>
              </a:cxnLst>
              <a:rect l="0" t="0" r="r" b="b"/>
              <a:pathLst>
                <a:path w="611" h="917">
                  <a:moveTo>
                    <a:pt x="534" y="904"/>
                  </a:moveTo>
                  <a:lnTo>
                    <a:pt x="551" y="897"/>
                  </a:lnTo>
                  <a:lnTo>
                    <a:pt x="567" y="888"/>
                  </a:lnTo>
                  <a:lnTo>
                    <a:pt x="579" y="877"/>
                  </a:lnTo>
                  <a:lnTo>
                    <a:pt x="591" y="867"/>
                  </a:lnTo>
                  <a:lnTo>
                    <a:pt x="599" y="855"/>
                  </a:lnTo>
                  <a:lnTo>
                    <a:pt x="606" y="841"/>
                  </a:lnTo>
                  <a:lnTo>
                    <a:pt x="610" y="827"/>
                  </a:lnTo>
                  <a:lnTo>
                    <a:pt x="611" y="813"/>
                  </a:lnTo>
                  <a:lnTo>
                    <a:pt x="611" y="798"/>
                  </a:lnTo>
                  <a:lnTo>
                    <a:pt x="608" y="785"/>
                  </a:lnTo>
                  <a:lnTo>
                    <a:pt x="603" y="774"/>
                  </a:lnTo>
                  <a:lnTo>
                    <a:pt x="596" y="764"/>
                  </a:lnTo>
                  <a:lnTo>
                    <a:pt x="590" y="757"/>
                  </a:lnTo>
                  <a:lnTo>
                    <a:pt x="580" y="752"/>
                  </a:lnTo>
                  <a:lnTo>
                    <a:pt x="572" y="749"/>
                  </a:lnTo>
                  <a:lnTo>
                    <a:pt x="563" y="745"/>
                  </a:lnTo>
                  <a:lnTo>
                    <a:pt x="554" y="744"/>
                  </a:lnTo>
                  <a:lnTo>
                    <a:pt x="545" y="743"/>
                  </a:lnTo>
                  <a:lnTo>
                    <a:pt x="536" y="742"/>
                  </a:lnTo>
                  <a:lnTo>
                    <a:pt x="528" y="742"/>
                  </a:lnTo>
                  <a:lnTo>
                    <a:pt x="520" y="743"/>
                  </a:lnTo>
                  <a:lnTo>
                    <a:pt x="513" y="744"/>
                  </a:lnTo>
                  <a:lnTo>
                    <a:pt x="505" y="748"/>
                  </a:lnTo>
                  <a:lnTo>
                    <a:pt x="497" y="751"/>
                  </a:lnTo>
                  <a:lnTo>
                    <a:pt x="490" y="757"/>
                  </a:lnTo>
                  <a:lnTo>
                    <a:pt x="483" y="763"/>
                  </a:lnTo>
                  <a:lnTo>
                    <a:pt x="479" y="770"/>
                  </a:lnTo>
                  <a:lnTo>
                    <a:pt x="474" y="779"/>
                  </a:lnTo>
                  <a:lnTo>
                    <a:pt x="473" y="785"/>
                  </a:lnTo>
                  <a:lnTo>
                    <a:pt x="472" y="792"/>
                  </a:lnTo>
                  <a:lnTo>
                    <a:pt x="472" y="801"/>
                  </a:lnTo>
                  <a:lnTo>
                    <a:pt x="474" y="809"/>
                  </a:lnTo>
                  <a:lnTo>
                    <a:pt x="429" y="810"/>
                  </a:lnTo>
                  <a:lnTo>
                    <a:pt x="385" y="805"/>
                  </a:lnTo>
                  <a:lnTo>
                    <a:pt x="344" y="796"/>
                  </a:lnTo>
                  <a:lnTo>
                    <a:pt x="307" y="779"/>
                  </a:lnTo>
                  <a:lnTo>
                    <a:pt x="271" y="758"/>
                  </a:lnTo>
                  <a:lnTo>
                    <a:pt x="239" y="733"/>
                  </a:lnTo>
                  <a:lnTo>
                    <a:pt x="210" y="702"/>
                  </a:lnTo>
                  <a:lnTo>
                    <a:pt x="184" y="668"/>
                  </a:lnTo>
                  <a:lnTo>
                    <a:pt x="161" y="631"/>
                  </a:lnTo>
                  <a:lnTo>
                    <a:pt x="140" y="589"/>
                  </a:lnTo>
                  <a:lnTo>
                    <a:pt x="122" y="546"/>
                  </a:lnTo>
                  <a:lnTo>
                    <a:pt x="108" y="499"/>
                  </a:lnTo>
                  <a:lnTo>
                    <a:pt x="97" y="450"/>
                  </a:lnTo>
                  <a:lnTo>
                    <a:pt x="89" y="399"/>
                  </a:lnTo>
                  <a:lnTo>
                    <a:pt x="83" y="347"/>
                  </a:lnTo>
                  <a:lnTo>
                    <a:pt x="82" y="294"/>
                  </a:lnTo>
                  <a:lnTo>
                    <a:pt x="83" y="1"/>
                  </a:lnTo>
                  <a:lnTo>
                    <a:pt x="42" y="1"/>
                  </a:lnTo>
                  <a:lnTo>
                    <a:pt x="41" y="294"/>
                  </a:lnTo>
                  <a:lnTo>
                    <a:pt x="42" y="337"/>
                  </a:lnTo>
                  <a:lnTo>
                    <a:pt x="45" y="380"/>
                  </a:lnTo>
                  <a:lnTo>
                    <a:pt x="50" y="423"/>
                  </a:lnTo>
                  <a:lnTo>
                    <a:pt x="58" y="467"/>
                  </a:lnTo>
                  <a:lnTo>
                    <a:pt x="67" y="507"/>
                  </a:lnTo>
                  <a:lnTo>
                    <a:pt x="80" y="548"/>
                  </a:lnTo>
                  <a:lnTo>
                    <a:pt x="93" y="588"/>
                  </a:lnTo>
                  <a:lnTo>
                    <a:pt x="108" y="625"/>
                  </a:lnTo>
                  <a:lnTo>
                    <a:pt x="126" y="661"/>
                  </a:lnTo>
                  <a:lnTo>
                    <a:pt x="146" y="695"/>
                  </a:lnTo>
                  <a:lnTo>
                    <a:pt x="168" y="726"/>
                  </a:lnTo>
                  <a:lnTo>
                    <a:pt x="190" y="755"/>
                  </a:lnTo>
                  <a:lnTo>
                    <a:pt x="217" y="781"/>
                  </a:lnTo>
                  <a:lnTo>
                    <a:pt x="243" y="804"/>
                  </a:lnTo>
                  <a:lnTo>
                    <a:pt x="271" y="823"/>
                  </a:lnTo>
                  <a:lnTo>
                    <a:pt x="302" y="840"/>
                  </a:lnTo>
                  <a:lnTo>
                    <a:pt x="319" y="847"/>
                  </a:lnTo>
                  <a:lnTo>
                    <a:pt x="335" y="853"/>
                  </a:lnTo>
                  <a:lnTo>
                    <a:pt x="351" y="858"/>
                  </a:lnTo>
                  <a:lnTo>
                    <a:pt x="367" y="863"/>
                  </a:lnTo>
                  <a:lnTo>
                    <a:pt x="383" y="867"/>
                  </a:lnTo>
                  <a:lnTo>
                    <a:pt x="398" y="869"/>
                  </a:lnTo>
                  <a:lnTo>
                    <a:pt x="413" y="870"/>
                  </a:lnTo>
                  <a:lnTo>
                    <a:pt x="428" y="870"/>
                  </a:lnTo>
                  <a:lnTo>
                    <a:pt x="442" y="870"/>
                  </a:lnTo>
                  <a:lnTo>
                    <a:pt x="456" y="869"/>
                  </a:lnTo>
                  <a:lnTo>
                    <a:pt x="470" y="867"/>
                  </a:lnTo>
                  <a:lnTo>
                    <a:pt x="482" y="864"/>
                  </a:lnTo>
                  <a:lnTo>
                    <a:pt x="495" y="859"/>
                  </a:lnTo>
                  <a:lnTo>
                    <a:pt x="507" y="856"/>
                  </a:lnTo>
                  <a:lnTo>
                    <a:pt x="519" y="850"/>
                  </a:lnTo>
                  <a:lnTo>
                    <a:pt x="530" y="844"/>
                  </a:lnTo>
                  <a:lnTo>
                    <a:pt x="531" y="844"/>
                  </a:lnTo>
                  <a:lnTo>
                    <a:pt x="530" y="844"/>
                  </a:lnTo>
                  <a:lnTo>
                    <a:pt x="529" y="844"/>
                  </a:lnTo>
                  <a:lnTo>
                    <a:pt x="530" y="844"/>
                  </a:lnTo>
                  <a:lnTo>
                    <a:pt x="538" y="840"/>
                  </a:lnTo>
                  <a:lnTo>
                    <a:pt x="546" y="832"/>
                  </a:lnTo>
                  <a:lnTo>
                    <a:pt x="552" y="820"/>
                  </a:lnTo>
                  <a:lnTo>
                    <a:pt x="556" y="803"/>
                  </a:lnTo>
                  <a:lnTo>
                    <a:pt x="554" y="796"/>
                  </a:lnTo>
                  <a:lnTo>
                    <a:pt x="549" y="792"/>
                  </a:lnTo>
                  <a:lnTo>
                    <a:pt x="543" y="793"/>
                  </a:lnTo>
                  <a:lnTo>
                    <a:pt x="539" y="801"/>
                  </a:lnTo>
                  <a:lnTo>
                    <a:pt x="537" y="808"/>
                  </a:lnTo>
                  <a:lnTo>
                    <a:pt x="535" y="816"/>
                  </a:lnTo>
                  <a:lnTo>
                    <a:pt x="531" y="822"/>
                  </a:lnTo>
                  <a:lnTo>
                    <a:pt x="526" y="826"/>
                  </a:lnTo>
                  <a:lnTo>
                    <a:pt x="519" y="827"/>
                  </a:lnTo>
                  <a:lnTo>
                    <a:pt x="511" y="825"/>
                  </a:lnTo>
                  <a:lnTo>
                    <a:pt x="505" y="820"/>
                  </a:lnTo>
                  <a:lnTo>
                    <a:pt x="501" y="816"/>
                  </a:lnTo>
                  <a:lnTo>
                    <a:pt x="501" y="816"/>
                  </a:lnTo>
                  <a:lnTo>
                    <a:pt x="499" y="815"/>
                  </a:lnTo>
                  <a:lnTo>
                    <a:pt x="494" y="808"/>
                  </a:lnTo>
                  <a:lnTo>
                    <a:pt x="490" y="801"/>
                  </a:lnTo>
                  <a:lnTo>
                    <a:pt x="489" y="793"/>
                  </a:lnTo>
                  <a:lnTo>
                    <a:pt x="490" y="786"/>
                  </a:lnTo>
                  <a:lnTo>
                    <a:pt x="493" y="781"/>
                  </a:lnTo>
                  <a:lnTo>
                    <a:pt x="497" y="776"/>
                  </a:lnTo>
                  <a:lnTo>
                    <a:pt x="501" y="772"/>
                  </a:lnTo>
                  <a:lnTo>
                    <a:pt x="506" y="768"/>
                  </a:lnTo>
                  <a:lnTo>
                    <a:pt x="512" y="764"/>
                  </a:lnTo>
                  <a:lnTo>
                    <a:pt x="517" y="763"/>
                  </a:lnTo>
                  <a:lnTo>
                    <a:pt x="522" y="761"/>
                  </a:lnTo>
                  <a:lnTo>
                    <a:pt x="528" y="761"/>
                  </a:lnTo>
                  <a:lnTo>
                    <a:pt x="535" y="761"/>
                  </a:lnTo>
                  <a:lnTo>
                    <a:pt x="542" y="761"/>
                  </a:lnTo>
                  <a:lnTo>
                    <a:pt x="550" y="762"/>
                  </a:lnTo>
                  <a:lnTo>
                    <a:pt x="558" y="763"/>
                  </a:lnTo>
                  <a:lnTo>
                    <a:pt x="564" y="766"/>
                  </a:lnTo>
                  <a:lnTo>
                    <a:pt x="571" y="768"/>
                  </a:lnTo>
                  <a:lnTo>
                    <a:pt x="578" y="773"/>
                  </a:lnTo>
                  <a:lnTo>
                    <a:pt x="584" y="778"/>
                  </a:lnTo>
                  <a:lnTo>
                    <a:pt x="590" y="784"/>
                  </a:lnTo>
                  <a:lnTo>
                    <a:pt x="593" y="792"/>
                  </a:lnTo>
                  <a:lnTo>
                    <a:pt x="594" y="801"/>
                  </a:lnTo>
                  <a:lnTo>
                    <a:pt x="594" y="811"/>
                  </a:lnTo>
                  <a:lnTo>
                    <a:pt x="592" y="827"/>
                  </a:lnTo>
                  <a:lnTo>
                    <a:pt x="586" y="841"/>
                  </a:lnTo>
                  <a:lnTo>
                    <a:pt x="579" y="853"/>
                  </a:lnTo>
                  <a:lnTo>
                    <a:pt x="570" y="863"/>
                  </a:lnTo>
                  <a:lnTo>
                    <a:pt x="559" y="871"/>
                  </a:lnTo>
                  <a:lnTo>
                    <a:pt x="549" y="877"/>
                  </a:lnTo>
                  <a:lnTo>
                    <a:pt x="537" y="883"/>
                  </a:lnTo>
                  <a:lnTo>
                    <a:pt x="528" y="887"/>
                  </a:lnTo>
                  <a:lnTo>
                    <a:pt x="509" y="893"/>
                  </a:lnTo>
                  <a:lnTo>
                    <a:pt x="488" y="897"/>
                  </a:lnTo>
                  <a:lnTo>
                    <a:pt x="466" y="899"/>
                  </a:lnTo>
                  <a:lnTo>
                    <a:pt x="444" y="899"/>
                  </a:lnTo>
                  <a:lnTo>
                    <a:pt x="421" y="899"/>
                  </a:lnTo>
                  <a:lnTo>
                    <a:pt x="397" y="895"/>
                  </a:lnTo>
                  <a:lnTo>
                    <a:pt x="373" y="892"/>
                  </a:lnTo>
                  <a:lnTo>
                    <a:pt x="349" y="885"/>
                  </a:lnTo>
                  <a:lnTo>
                    <a:pt x="324" y="877"/>
                  </a:lnTo>
                  <a:lnTo>
                    <a:pt x="300" y="868"/>
                  </a:lnTo>
                  <a:lnTo>
                    <a:pt x="277" y="856"/>
                  </a:lnTo>
                  <a:lnTo>
                    <a:pt x="254" y="844"/>
                  </a:lnTo>
                  <a:lnTo>
                    <a:pt x="233" y="828"/>
                  </a:lnTo>
                  <a:lnTo>
                    <a:pt x="212" y="813"/>
                  </a:lnTo>
                  <a:lnTo>
                    <a:pt x="193" y="795"/>
                  </a:lnTo>
                  <a:lnTo>
                    <a:pt x="176" y="774"/>
                  </a:lnTo>
                  <a:lnTo>
                    <a:pt x="136" y="720"/>
                  </a:lnTo>
                  <a:lnTo>
                    <a:pt x="103" y="666"/>
                  </a:lnTo>
                  <a:lnTo>
                    <a:pt x="75" y="611"/>
                  </a:lnTo>
                  <a:lnTo>
                    <a:pt x="53" y="554"/>
                  </a:lnTo>
                  <a:lnTo>
                    <a:pt x="38" y="495"/>
                  </a:lnTo>
                  <a:lnTo>
                    <a:pt x="26" y="433"/>
                  </a:lnTo>
                  <a:lnTo>
                    <a:pt x="19" y="366"/>
                  </a:lnTo>
                  <a:lnTo>
                    <a:pt x="17" y="29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2" y="367"/>
                  </a:lnTo>
                  <a:lnTo>
                    <a:pt x="8" y="435"/>
                  </a:lnTo>
                  <a:lnTo>
                    <a:pt x="19" y="500"/>
                  </a:lnTo>
                  <a:lnTo>
                    <a:pt x="36" y="560"/>
                  </a:lnTo>
                  <a:lnTo>
                    <a:pt x="59" y="619"/>
                  </a:lnTo>
                  <a:lnTo>
                    <a:pt x="88" y="674"/>
                  </a:lnTo>
                  <a:lnTo>
                    <a:pt x="122" y="730"/>
                  </a:lnTo>
                  <a:lnTo>
                    <a:pt x="163" y="785"/>
                  </a:lnTo>
                  <a:lnTo>
                    <a:pt x="181" y="807"/>
                  </a:lnTo>
                  <a:lnTo>
                    <a:pt x="202" y="826"/>
                  </a:lnTo>
                  <a:lnTo>
                    <a:pt x="223" y="843"/>
                  </a:lnTo>
                  <a:lnTo>
                    <a:pt x="246" y="858"/>
                  </a:lnTo>
                  <a:lnTo>
                    <a:pt x="269" y="873"/>
                  </a:lnTo>
                  <a:lnTo>
                    <a:pt x="294" y="885"/>
                  </a:lnTo>
                  <a:lnTo>
                    <a:pt x="319" y="894"/>
                  </a:lnTo>
                  <a:lnTo>
                    <a:pt x="344" y="903"/>
                  </a:lnTo>
                  <a:lnTo>
                    <a:pt x="371" y="909"/>
                  </a:lnTo>
                  <a:lnTo>
                    <a:pt x="396" y="913"/>
                  </a:lnTo>
                  <a:lnTo>
                    <a:pt x="421" y="917"/>
                  </a:lnTo>
                  <a:lnTo>
                    <a:pt x="445" y="917"/>
                  </a:lnTo>
                  <a:lnTo>
                    <a:pt x="469" y="917"/>
                  </a:lnTo>
                  <a:lnTo>
                    <a:pt x="491" y="915"/>
                  </a:lnTo>
                  <a:lnTo>
                    <a:pt x="513" y="910"/>
                  </a:lnTo>
                  <a:lnTo>
                    <a:pt x="534" y="90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5100" y="2011"/>
              <a:ext cx="54" cy="52"/>
            </a:xfrm>
            <a:custGeom>
              <a:avLst/>
              <a:gdLst/>
              <a:ahLst/>
              <a:cxnLst>
                <a:cxn ang="0">
                  <a:pos x="29" y="52"/>
                </a:cxn>
                <a:cxn ang="0">
                  <a:pos x="37" y="48"/>
                </a:cxn>
                <a:cxn ang="0">
                  <a:pos x="45" y="40"/>
                </a:cxn>
                <a:cxn ang="0">
                  <a:pos x="51" y="28"/>
                </a:cxn>
                <a:cxn ang="0">
                  <a:pos x="55" y="11"/>
                </a:cxn>
                <a:cxn ang="0">
                  <a:pos x="53" y="4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8" y="9"/>
                </a:cxn>
                <a:cxn ang="0">
                  <a:pos x="36" y="16"/>
                </a:cxn>
                <a:cxn ang="0">
                  <a:pos x="34" y="24"/>
                </a:cxn>
                <a:cxn ang="0">
                  <a:pos x="30" y="30"/>
                </a:cxn>
                <a:cxn ang="0">
                  <a:pos x="25" y="34"/>
                </a:cxn>
                <a:cxn ang="0">
                  <a:pos x="18" y="35"/>
                </a:cxn>
                <a:cxn ang="0">
                  <a:pos x="10" y="33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9" y="52"/>
                </a:cxn>
              </a:cxnLst>
              <a:rect l="0" t="0" r="r" b="b"/>
              <a:pathLst>
                <a:path w="55" h="52">
                  <a:moveTo>
                    <a:pt x="29" y="52"/>
                  </a:moveTo>
                  <a:lnTo>
                    <a:pt x="37" y="48"/>
                  </a:lnTo>
                  <a:lnTo>
                    <a:pt x="45" y="40"/>
                  </a:lnTo>
                  <a:lnTo>
                    <a:pt x="51" y="28"/>
                  </a:lnTo>
                  <a:lnTo>
                    <a:pt x="55" y="11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2" y="1"/>
                  </a:lnTo>
                  <a:lnTo>
                    <a:pt x="38" y="9"/>
                  </a:lnTo>
                  <a:lnTo>
                    <a:pt x="36" y="16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5" y="34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9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5100" y="2011"/>
              <a:ext cx="54" cy="52"/>
            </a:xfrm>
            <a:custGeom>
              <a:avLst/>
              <a:gdLst/>
              <a:ahLst/>
              <a:cxnLst>
                <a:cxn ang="0">
                  <a:pos x="29" y="52"/>
                </a:cxn>
                <a:cxn ang="0">
                  <a:pos x="37" y="48"/>
                </a:cxn>
                <a:cxn ang="0">
                  <a:pos x="45" y="40"/>
                </a:cxn>
                <a:cxn ang="0">
                  <a:pos x="51" y="28"/>
                </a:cxn>
                <a:cxn ang="0">
                  <a:pos x="55" y="11"/>
                </a:cxn>
                <a:cxn ang="0">
                  <a:pos x="53" y="4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8" y="9"/>
                </a:cxn>
                <a:cxn ang="0">
                  <a:pos x="36" y="16"/>
                </a:cxn>
                <a:cxn ang="0">
                  <a:pos x="34" y="24"/>
                </a:cxn>
                <a:cxn ang="0">
                  <a:pos x="30" y="30"/>
                </a:cxn>
                <a:cxn ang="0">
                  <a:pos x="25" y="34"/>
                </a:cxn>
                <a:cxn ang="0">
                  <a:pos x="18" y="35"/>
                </a:cxn>
                <a:cxn ang="0">
                  <a:pos x="10" y="33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9" y="52"/>
                </a:cxn>
              </a:cxnLst>
              <a:rect l="0" t="0" r="r" b="b"/>
              <a:pathLst>
                <a:path w="55" h="52">
                  <a:moveTo>
                    <a:pt x="29" y="52"/>
                  </a:moveTo>
                  <a:lnTo>
                    <a:pt x="37" y="48"/>
                  </a:lnTo>
                  <a:lnTo>
                    <a:pt x="45" y="40"/>
                  </a:lnTo>
                  <a:lnTo>
                    <a:pt x="51" y="28"/>
                  </a:lnTo>
                  <a:lnTo>
                    <a:pt x="55" y="11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2" y="1"/>
                  </a:lnTo>
                  <a:lnTo>
                    <a:pt x="38" y="9"/>
                  </a:lnTo>
                  <a:lnTo>
                    <a:pt x="36" y="16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5" y="34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9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5197" y="1698"/>
              <a:ext cx="170" cy="410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18" y="404"/>
                </a:cxn>
                <a:cxn ang="0">
                  <a:pos x="37" y="392"/>
                </a:cxn>
                <a:cxn ang="0">
                  <a:pos x="58" y="377"/>
                </a:cxn>
                <a:cxn ang="0">
                  <a:pos x="77" y="358"/>
                </a:cxn>
                <a:cxn ang="0">
                  <a:pos x="96" y="335"/>
                </a:cxn>
                <a:cxn ang="0">
                  <a:pos x="116" y="308"/>
                </a:cxn>
                <a:cxn ang="0">
                  <a:pos x="132" y="281"/>
                </a:cxn>
                <a:cxn ang="0">
                  <a:pos x="147" y="251"/>
                </a:cxn>
                <a:cxn ang="0">
                  <a:pos x="158" y="219"/>
                </a:cxn>
                <a:cxn ang="0">
                  <a:pos x="166" y="187"/>
                </a:cxn>
                <a:cxn ang="0">
                  <a:pos x="171" y="153"/>
                </a:cxn>
                <a:cxn ang="0">
                  <a:pos x="169" y="121"/>
                </a:cxn>
                <a:cxn ang="0">
                  <a:pos x="164" y="89"/>
                </a:cxn>
                <a:cxn ang="0">
                  <a:pos x="152" y="57"/>
                </a:cxn>
                <a:cxn ang="0">
                  <a:pos x="134" y="27"/>
                </a:cxn>
                <a:cxn ang="0">
                  <a:pos x="109" y="0"/>
                </a:cxn>
                <a:cxn ang="0">
                  <a:pos x="110" y="9"/>
                </a:cxn>
                <a:cxn ang="0">
                  <a:pos x="118" y="22"/>
                </a:cxn>
                <a:cxn ang="0">
                  <a:pos x="128" y="39"/>
                </a:cxn>
                <a:cxn ang="0">
                  <a:pos x="138" y="59"/>
                </a:cxn>
                <a:cxn ang="0">
                  <a:pos x="141" y="96"/>
                </a:cxn>
                <a:cxn ang="0">
                  <a:pos x="131" y="126"/>
                </a:cxn>
                <a:cxn ang="0">
                  <a:pos x="109" y="152"/>
                </a:cxn>
                <a:cxn ang="0">
                  <a:pos x="84" y="174"/>
                </a:cxn>
                <a:cxn ang="0">
                  <a:pos x="59" y="197"/>
                </a:cxn>
                <a:cxn ang="0">
                  <a:pos x="39" y="219"/>
                </a:cxn>
                <a:cxn ang="0">
                  <a:pos x="29" y="247"/>
                </a:cxn>
                <a:cxn ang="0">
                  <a:pos x="35" y="279"/>
                </a:cxn>
                <a:cxn ang="0">
                  <a:pos x="37" y="284"/>
                </a:cxn>
                <a:cxn ang="0">
                  <a:pos x="38" y="284"/>
                </a:cxn>
                <a:cxn ang="0">
                  <a:pos x="41" y="278"/>
                </a:cxn>
                <a:cxn ang="0">
                  <a:pos x="44" y="269"/>
                </a:cxn>
                <a:cxn ang="0">
                  <a:pos x="47" y="264"/>
                </a:cxn>
                <a:cxn ang="0">
                  <a:pos x="53" y="261"/>
                </a:cxn>
                <a:cxn ang="0">
                  <a:pos x="60" y="261"/>
                </a:cxn>
                <a:cxn ang="0">
                  <a:pos x="68" y="264"/>
                </a:cxn>
                <a:cxn ang="0">
                  <a:pos x="74" y="269"/>
                </a:cxn>
                <a:cxn ang="0">
                  <a:pos x="79" y="275"/>
                </a:cxn>
                <a:cxn ang="0">
                  <a:pos x="83" y="285"/>
                </a:cxn>
                <a:cxn ang="0">
                  <a:pos x="84" y="297"/>
                </a:cxn>
                <a:cxn ang="0">
                  <a:pos x="82" y="311"/>
                </a:cxn>
                <a:cxn ang="0">
                  <a:pos x="76" y="324"/>
                </a:cxn>
                <a:cxn ang="0">
                  <a:pos x="68" y="336"/>
                </a:cxn>
                <a:cxn ang="0">
                  <a:pos x="60" y="347"/>
                </a:cxn>
                <a:cxn ang="0">
                  <a:pos x="50" y="356"/>
                </a:cxn>
                <a:cxn ang="0">
                  <a:pos x="41" y="364"/>
                </a:cxn>
                <a:cxn ang="0">
                  <a:pos x="31" y="371"/>
                </a:cxn>
                <a:cxn ang="0">
                  <a:pos x="25" y="374"/>
                </a:cxn>
                <a:cxn ang="0">
                  <a:pos x="19" y="385"/>
                </a:cxn>
                <a:cxn ang="0">
                  <a:pos x="14" y="396"/>
                </a:cxn>
                <a:cxn ang="0">
                  <a:pos x="8" y="406"/>
                </a:cxn>
                <a:cxn ang="0">
                  <a:pos x="0" y="410"/>
                </a:cxn>
              </a:cxnLst>
              <a:rect l="0" t="0" r="r" b="b"/>
              <a:pathLst>
                <a:path w="171" h="410">
                  <a:moveTo>
                    <a:pt x="0" y="410"/>
                  </a:moveTo>
                  <a:lnTo>
                    <a:pt x="18" y="404"/>
                  </a:lnTo>
                  <a:lnTo>
                    <a:pt x="37" y="392"/>
                  </a:lnTo>
                  <a:lnTo>
                    <a:pt x="58" y="377"/>
                  </a:lnTo>
                  <a:lnTo>
                    <a:pt x="77" y="358"/>
                  </a:lnTo>
                  <a:lnTo>
                    <a:pt x="96" y="335"/>
                  </a:lnTo>
                  <a:lnTo>
                    <a:pt x="116" y="308"/>
                  </a:lnTo>
                  <a:lnTo>
                    <a:pt x="132" y="281"/>
                  </a:lnTo>
                  <a:lnTo>
                    <a:pt x="147" y="251"/>
                  </a:lnTo>
                  <a:lnTo>
                    <a:pt x="158" y="219"/>
                  </a:lnTo>
                  <a:lnTo>
                    <a:pt x="166" y="187"/>
                  </a:lnTo>
                  <a:lnTo>
                    <a:pt x="171" y="153"/>
                  </a:lnTo>
                  <a:lnTo>
                    <a:pt x="169" y="121"/>
                  </a:lnTo>
                  <a:lnTo>
                    <a:pt x="164" y="89"/>
                  </a:lnTo>
                  <a:lnTo>
                    <a:pt x="152" y="57"/>
                  </a:lnTo>
                  <a:lnTo>
                    <a:pt x="134" y="27"/>
                  </a:lnTo>
                  <a:lnTo>
                    <a:pt x="109" y="0"/>
                  </a:lnTo>
                  <a:lnTo>
                    <a:pt x="110" y="9"/>
                  </a:lnTo>
                  <a:lnTo>
                    <a:pt x="118" y="22"/>
                  </a:lnTo>
                  <a:lnTo>
                    <a:pt x="128" y="39"/>
                  </a:lnTo>
                  <a:lnTo>
                    <a:pt x="138" y="59"/>
                  </a:lnTo>
                  <a:lnTo>
                    <a:pt x="141" y="96"/>
                  </a:lnTo>
                  <a:lnTo>
                    <a:pt x="131" y="126"/>
                  </a:lnTo>
                  <a:lnTo>
                    <a:pt x="109" y="152"/>
                  </a:lnTo>
                  <a:lnTo>
                    <a:pt x="84" y="174"/>
                  </a:lnTo>
                  <a:lnTo>
                    <a:pt x="59" y="197"/>
                  </a:lnTo>
                  <a:lnTo>
                    <a:pt x="39" y="219"/>
                  </a:lnTo>
                  <a:lnTo>
                    <a:pt x="29" y="247"/>
                  </a:lnTo>
                  <a:lnTo>
                    <a:pt x="35" y="279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1" y="278"/>
                  </a:lnTo>
                  <a:lnTo>
                    <a:pt x="44" y="269"/>
                  </a:lnTo>
                  <a:lnTo>
                    <a:pt x="47" y="264"/>
                  </a:lnTo>
                  <a:lnTo>
                    <a:pt x="53" y="261"/>
                  </a:lnTo>
                  <a:lnTo>
                    <a:pt x="60" y="261"/>
                  </a:lnTo>
                  <a:lnTo>
                    <a:pt x="68" y="264"/>
                  </a:lnTo>
                  <a:lnTo>
                    <a:pt x="74" y="269"/>
                  </a:lnTo>
                  <a:lnTo>
                    <a:pt x="79" y="275"/>
                  </a:lnTo>
                  <a:lnTo>
                    <a:pt x="83" y="285"/>
                  </a:lnTo>
                  <a:lnTo>
                    <a:pt x="84" y="297"/>
                  </a:lnTo>
                  <a:lnTo>
                    <a:pt x="82" y="311"/>
                  </a:lnTo>
                  <a:lnTo>
                    <a:pt x="76" y="324"/>
                  </a:lnTo>
                  <a:lnTo>
                    <a:pt x="68" y="336"/>
                  </a:lnTo>
                  <a:lnTo>
                    <a:pt x="60" y="347"/>
                  </a:lnTo>
                  <a:lnTo>
                    <a:pt x="50" y="356"/>
                  </a:lnTo>
                  <a:lnTo>
                    <a:pt x="41" y="364"/>
                  </a:lnTo>
                  <a:lnTo>
                    <a:pt x="31" y="371"/>
                  </a:lnTo>
                  <a:lnTo>
                    <a:pt x="25" y="374"/>
                  </a:lnTo>
                  <a:lnTo>
                    <a:pt x="19" y="385"/>
                  </a:lnTo>
                  <a:lnTo>
                    <a:pt x="14" y="396"/>
                  </a:lnTo>
                  <a:lnTo>
                    <a:pt x="8" y="406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5005" y="1531"/>
              <a:ext cx="444" cy="553"/>
            </a:xfrm>
            <a:custGeom>
              <a:avLst/>
              <a:gdLst/>
              <a:ahLst/>
              <a:cxnLst>
                <a:cxn ang="0">
                  <a:pos x="310" y="526"/>
                </a:cxn>
                <a:cxn ang="0">
                  <a:pos x="359" y="480"/>
                </a:cxn>
                <a:cxn ang="0">
                  <a:pos x="403" y="424"/>
                </a:cxn>
                <a:cxn ang="0">
                  <a:pos x="433" y="353"/>
                </a:cxn>
                <a:cxn ang="0">
                  <a:pos x="444" y="265"/>
                </a:cxn>
                <a:cxn ang="0">
                  <a:pos x="427" y="162"/>
                </a:cxn>
                <a:cxn ang="0">
                  <a:pos x="382" y="83"/>
                </a:cxn>
                <a:cxn ang="0">
                  <a:pos x="327" y="36"/>
                </a:cxn>
                <a:cxn ang="0">
                  <a:pos x="282" y="14"/>
                </a:cxn>
                <a:cxn ang="0">
                  <a:pos x="236" y="3"/>
                </a:cxn>
                <a:cxn ang="0">
                  <a:pos x="189" y="0"/>
                </a:cxn>
                <a:cxn ang="0">
                  <a:pos x="144" y="5"/>
                </a:cxn>
                <a:cxn ang="0">
                  <a:pos x="99" y="18"/>
                </a:cxn>
                <a:cxn ang="0">
                  <a:pos x="55" y="42"/>
                </a:cxn>
                <a:cxn ang="0">
                  <a:pos x="18" y="81"/>
                </a:cxn>
                <a:cxn ang="0">
                  <a:pos x="1" y="134"/>
                </a:cxn>
                <a:cxn ang="0">
                  <a:pos x="7" y="200"/>
                </a:cxn>
                <a:cxn ang="0">
                  <a:pos x="36" y="264"/>
                </a:cxn>
                <a:cxn ang="0">
                  <a:pos x="82" y="307"/>
                </a:cxn>
                <a:cxn ang="0">
                  <a:pos x="147" y="323"/>
                </a:cxn>
                <a:cxn ang="0">
                  <a:pos x="194" y="301"/>
                </a:cxn>
                <a:cxn ang="0">
                  <a:pos x="218" y="262"/>
                </a:cxn>
                <a:cxn ang="0">
                  <a:pos x="222" y="212"/>
                </a:cxn>
                <a:cxn ang="0">
                  <a:pos x="202" y="171"/>
                </a:cxn>
                <a:cxn ang="0">
                  <a:pos x="185" y="159"/>
                </a:cxn>
                <a:cxn ang="0">
                  <a:pos x="177" y="164"/>
                </a:cxn>
                <a:cxn ang="0">
                  <a:pos x="177" y="174"/>
                </a:cxn>
                <a:cxn ang="0">
                  <a:pos x="197" y="194"/>
                </a:cxn>
                <a:cxn ang="0">
                  <a:pos x="197" y="266"/>
                </a:cxn>
                <a:cxn ang="0">
                  <a:pos x="171" y="295"/>
                </a:cxn>
                <a:cxn ang="0">
                  <a:pos x="128" y="304"/>
                </a:cxn>
                <a:cxn ang="0">
                  <a:pos x="75" y="282"/>
                </a:cxn>
                <a:cxn ang="0">
                  <a:pos x="39" y="235"/>
                </a:cxn>
                <a:cxn ang="0">
                  <a:pos x="18" y="174"/>
                </a:cxn>
                <a:cxn ang="0">
                  <a:pos x="19" y="127"/>
                </a:cxn>
                <a:cxn ang="0">
                  <a:pos x="36" y="85"/>
                </a:cxn>
                <a:cxn ang="0">
                  <a:pos x="80" y="47"/>
                </a:cxn>
                <a:cxn ang="0">
                  <a:pos x="119" y="30"/>
                </a:cxn>
                <a:cxn ang="0">
                  <a:pos x="161" y="20"/>
                </a:cxn>
                <a:cxn ang="0">
                  <a:pos x="205" y="18"/>
                </a:cxn>
                <a:cxn ang="0">
                  <a:pos x="247" y="24"/>
                </a:cxn>
                <a:cxn ang="0">
                  <a:pos x="290" y="36"/>
                </a:cxn>
                <a:cxn ang="0">
                  <a:pos x="335" y="62"/>
                </a:cxn>
                <a:cxn ang="0">
                  <a:pos x="384" y="115"/>
                </a:cxn>
                <a:cxn ang="0">
                  <a:pos x="419" y="200"/>
                </a:cxn>
                <a:cxn ang="0">
                  <a:pos x="425" y="295"/>
                </a:cxn>
                <a:cxn ang="0">
                  <a:pos x="408" y="372"/>
                </a:cxn>
                <a:cxn ang="0">
                  <a:pos x="373" y="434"/>
                </a:cxn>
                <a:cxn ang="0">
                  <a:pos x="330" y="485"/>
                </a:cxn>
                <a:cxn ang="0">
                  <a:pos x="284" y="525"/>
                </a:cxn>
                <a:cxn ang="0">
                  <a:pos x="267" y="540"/>
                </a:cxn>
                <a:cxn ang="0">
                  <a:pos x="267" y="550"/>
                </a:cxn>
                <a:cxn ang="0">
                  <a:pos x="276" y="553"/>
                </a:cxn>
              </a:cxnLst>
              <a:rect l="0" t="0" r="r" b="b"/>
              <a:pathLst>
                <a:path w="444" h="553">
                  <a:moveTo>
                    <a:pt x="279" y="551"/>
                  </a:moveTo>
                  <a:lnTo>
                    <a:pt x="294" y="539"/>
                  </a:lnTo>
                  <a:lnTo>
                    <a:pt x="310" y="526"/>
                  </a:lnTo>
                  <a:lnTo>
                    <a:pt x="326" y="511"/>
                  </a:lnTo>
                  <a:lnTo>
                    <a:pt x="343" y="497"/>
                  </a:lnTo>
                  <a:lnTo>
                    <a:pt x="359" y="480"/>
                  </a:lnTo>
                  <a:lnTo>
                    <a:pt x="374" y="463"/>
                  </a:lnTo>
                  <a:lnTo>
                    <a:pt x="389" y="444"/>
                  </a:lnTo>
                  <a:lnTo>
                    <a:pt x="403" y="424"/>
                  </a:lnTo>
                  <a:lnTo>
                    <a:pt x="415" y="402"/>
                  </a:lnTo>
                  <a:lnTo>
                    <a:pt x="425" y="378"/>
                  </a:lnTo>
                  <a:lnTo>
                    <a:pt x="433" y="353"/>
                  </a:lnTo>
                  <a:lnTo>
                    <a:pt x="439" y="326"/>
                  </a:lnTo>
                  <a:lnTo>
                    <a:pt x="444" y="296"/>
                  </a:lnTo>
                  <a:lnTo>
                    <a:pt x="444" y="265"/>
                  </a:lnTo>
                  <a:lnTo>
                    <a:pt x="441" y="233"/>
                  </a:lnTo>
                  <a:lnTo>
                    <a:pt x="436" y="197"/>
                  </a:lnTo>
                  <a:lnTo>
                    <a:pt x="427" y="162"/>
                  </a:lnTo>
                  <a:lnTo>
                    <a:pt x="414" y="131"/>
                  </a:lnTo>
                  <a:lnTo>
                    <a:pt x="399" y="105"/>
                  </a:lnTo>
                  <a:lnTo>
                    <a:pt x="382" y="83"/>
                  </a:lnTo>
                  <a:lnTo>
                    <a:pt x="365" y="63"/>
                  </a:lnTo>
                  <a:lnTo>
                    <a:pt x="347" y="49"/>
                  </a:lnTo>
                  <a:lnTo>
                    <a:pt x="327" y="36"/>
                  </a:lnTo>
                  <a:lnTo>
                    <a:pt x="310" y="26"/>
                  </a:lnTo>
                  <a:lnTo>
                    <a:pt x="296" y="20"/>
                  </a:lnTo>
                  <a:lnTo>
                    <a:pt x="282" y="14"/>
                  </a:lnTo>
                  <a:lnTo>
                    <a:pt x="267" y="9"/>
                  </a:lnTo>
                  <a:lnTo>
                    <a:pt x="252" y="6"/>
                  </a:lnTo>
                  <a:lnTo>
                    <a:pt x="236" y="3"/>
                  </a:lnTo>
                  <a:lnTo>
                    <a:pt x="221" y="1"/>
                  </a:lnTo>
                  <a:lnTo>
                    <a:pt x="205" y="0"/>
                  </a:lnTo>
                  <a:lnTo>
                    <a:pt x="189" y="0"/>
                  </a:lnTo>
                  <a:lnTo>
                    <a:pt x="174" y="1"/>
                  </a:lnTo>
                  <a:lnTo>
                    <a:pt x="158" y="2"/>
                  </a:lnTo>
                  <a:lnTo>
                    <a:pt x="144" y="5"/>
                  </a:lnTo>
                  <a:lnTo>
                    <a:pt x="129" y="8"/>
                  </a:lnTo>
                  <a:lnTo>
                    <a:pt x="114" y="13"/>
                  </a:lnTo>
                  <a:lnTo>
                    <a:pt x="99" y="18"/>
                  </a:lnTo>
                  <a:lnTo>
                    <a:pt x="85" y="24"/>
                  </a:lnTo>
                  <a:lnTo>
                    <a:pt x="72" y="31"/>
                  </a:lnTo>
                  <a:lnTo>
                    <a:pt x="55" y="42"/>
                  </a:lnTo>
                  <a:lnTo>
                    <a:pt x="41" y="53"/>
                  </a:lnTo>
                  <a:lnTo>
                    <a:pt x="28" y="67"/>
                  </a:lnTo>
                  <a:lnTo>
                    <a:pt x="18" y="81"/>
                  </a:lnTo>
                  <a:lnTo>
                    <a:pt x="10" y="97"/>
                  </a:lnTo>
                  <a:lnTo>
                    <a:pt x="4" y="115"/>
                  </a:lnTo>
                  <a:lnTo>
                    <a:pt x="1" y="134"/>
                  </a:lnTo>
                  <a:lnTo>
                    <a:pt x="0" y="153"/>
                  </a:lnTo>
                  <a:lnTo>
                    <a:pt x="1" y="177"/>
                  </a:lnTo>
                  <a:lnTo>
                    <a:pt x="7" y="200"/>
                  </a:lnTo>
                  <a:lnTo>
                    <a:pt x="14" y="223"/>
                  </a:lnTo>
                  <a:lnTo>
                    <a:pt x="24" y="245"/>
                  </a:lnTo>
                  <a:lnTo>
                    <a:pt x="36" y="264"/>
                  </a:lnTo>
                  <a:lnTo>
                    <a:pt x="50" y="282"/>
                  </a:lnTo>
                  <a:lnTo>
                    <a:pt x="65" y="296"/>
                  </a:lnTo>
                  <a:lnTo>
                    <a:pt x="82" y="307"/>
                  </a:lnTo>
                  <a:lnTo>
                    <a:pt x="106" y="318"/>
                  </a:lnTo>
                  <a:lnTo>
                    <a:pt x="128" y="323"/>
                  </a:lnTo>
                  <a:lnTo>
                    <a:pt x="147" y="323"/>
                  </a:lnTo>
                  <a:lnTo>
                    <a:pt x="165" y="318"/>
                  </a:lnTo>
                  <a:lnTo>
                    <a:pt x="180" y="311"/>
                  </a:lnTo>
                  <a:lnTo>
                    <a:pt x="194" y="301"/>
                  </a:lnTo>
                  <a:lnTo>
                    <a:pt x="204" y="289"/>
                  </a:lnTo>
                  <a:lnTo>
                    <a:pt x="212" y="276"/>
                  </a:lnTo>
                  <a:lnTo>
                    <a:pt x="218" y="262"/>
                  </a:lnTo>
                  <a:lnTo>
                    <a:pt x="222" y="245"/>
                  </a:lnTo>
                  <a:lnTo>
                    <a:pt x="223" y="229"/>
                  </a:lnTo>
                  <a:lnTo>
                    <a:pt x="222" y="212"/>
                  </a:lnTo>
                  <a:lnTo>
                    <a:pt x="219" y="198"/>
                  </a:lnTo>
                  <a:lnTo>
                    <a:pt x="211" y="183"/>
                  </a:lnTo>
                  <a:lnTo>
                    <a:pt x="202" y="171"/>
                  </a:lnTo>
                  <a:lnTo>
                    <a:pt x="188" y="161"/>
                  </a:lnTo>
                  <a:lnTo>
                    <a:pt x="188" y="161"/>
                  </a:lnTo>
                  <a:lnTo>
                    <a:pt x="185" y="159"/>
                  </a:lnTo>
                  <a:lnTo>
                    <a:pt x="181" y="159"/>
                  </a:lnTo>
                  <a:lnTo>
                    <a:pt x="179" y="162"/>
                  </a:lnTo>
                  <a:lnTo>
                    <a:pt x="177" y="164"/>
                  </a:lnTo>
                  <a:lnTo>
                    <a:pt x="176" y="168"/>
                  </a:lnTo>
                  <a:lnTo>
                    <a:pt x="176" y="170"/>
                  </a:lnTo>
                  <a:lnTo>
                    <a:pt x="177" y="174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97" y="194"/>
                  </a:lnTo>
                  <a:lnTo>
                    <a:pt x="205" y="217"/>
                  </a:lnTo>
                  <a:lnTo>
                    <a:pt x="205" y="242"/>
                  </a:lnTo>
                  <a:lnTo>
                    <a:pt x="197" y="266"/>
                  </a:lnTo>
                  <a:lnTo>
                    <a:pt x="190" y="277"/>
                  </a:lnTo>
                  <a:lnTo>
                    <a:pt x="181" y="288"/>
                  </a:lnTo>
                  <a:lnTo>
                    <a:pt x="171" y="295"/>
                  </a:lnTo>
                  <a:lnTo>
                    <a:pt x="158" y="301"/>
                  </a:lnTo>
                  <a:lnTo>
                    <a:pt x="144" y="305"/>
                  </a:lnTo>
                  <a:lnTo>
                    <a:pt x="128" y="304"/>
                  </a:lnTo>
                  <a:lnTo>
                    <a:pt x="109" y="300"/>
                  </a:lnTo>
                  <a:lnTo>
                    <a:pt x="90" y="292"/>
                  </a:lnTo>
                  <a:lnTo>
                    <a:pt x="75" y="282"/>
                  </a:lnTo>
                  <a:lnTo>
                    <a:pt x="62" y="269"/>
                  </a:lnTo>
                  <a:lnTo>
                    <a:pt x="49" y="253"/>
                  </a:lnTo>
                  <a:lnTo>
                    <a:pt x="39" y="235"/>
                  </a:lnTo>
                  <a:lnTo>
                    <a:pt x="30" y="216"/>
                  </a:lnTo>
                  <a:lnTo>
                    <a:pt x="23" y="195"/>
                  </a:lnTo>
                  <a:lnTo>
                    <a:pt x="18" y="174"/>
                  </a:lnTo>
                  <a:lnTo>
                    <a:pt x="17" y="153"/>
                  </a:lnTo>
                  <a:lnTo>
                    <a:pt x="17" y="140"/>
                  </a:lnTo>
                  <a:lnTo>
                    <a:pt x="19" y="127"/>
                  </a:lnTo>
                  <a:lnTo>
                    <a:pt x="23" y="113"/>
                  </a:lnTo>
                  <a:lnTo>
                    <a:pt x="28" y="98"/>
                  </a:lnTo>
                  <a:lnTo>
                    <a:pt x="36" y="85"/>
                  </a:lnTo>
                  <a:lnTo>
                    <a:pt x="48" y="71"/>
                  </a:lnTo>
                  <a:lnTo>
                    <a:pt x="62" y="59"/>
                  </a:lnTo>
                  <a:lnTo>
                    <a:pt x="80" y="47"/>
                  </a:lnTo>
                  <a:lnTo>
                    <a:pt x="92" y="41"/>
                  </a:lnTo>
                  <a:lnTo>
                    <a:pt x="106" y="35"/>
                  </a:lnTo>
                  <a:lnTo>
                    <a:pt x="119" y="30"/>
                  </a:lnTo>
                  <a:lnTo>
                    <a:pt x="133" y="26"/>
                  </a:lnTo>
                  <a:lnTo>
                    <a:pt x="147" y="23"/>
                  </a:lnTo>
                  <a:lnTo>
                    <a:pt x="161" y="20"/>
                  </a:lnTo>
                  <a:lnTo>
                    <a:pt x="176" y="19"/>
                  </a:lnTo>
                  <a:lnTo>
                    <a:pt x="190" y="18"/>
                  </a:lnTo>
                  <a:lnTo>
                    <a:pt x="205" y="18"/>
                  </a:lnTo>
                  <a:lnTo>
                    <a:pt x="219" y="19"/>
                  </a:lnTo>
                  <a:lnTo>
                    <a:pt x="234" y="20"/>
                  </a:lnTo>
                  <a:lnTo>
                    <a:pt x="247" y="24"/>
                  </a:lnTo>
                  <a:lnTo>
                    <a:pt x="262" y="26"/>
                  </a:lnTo>
                  <a:lnTo>
                    <a:pt x="276" y="31"/>
                  </a:lnTo>
                  <a:lnTo>
                    <a:pt x="290" y="36"/>
                  </a:lnTo>
                  <a:lnTo>
                    <a:pt x="302" y="42"/>
                  </a:lnTo>
                  <a:lnTo>
                    <a:pt x="318" y="51"/>
                  </a:lnTo>
                  <a:lnTo>
                    <a:pt x="335" y="62"/>
                  </a:lnTo>
                  <a:lnTo>
                    <a:pt x="352" y="77"/>
                  </a:lnTo>
                  <a:lnTo>
                    <a:pt x="369" y="95"/>
                  </a:lnTo>
                  <a:lnTo>
                    <a:pt x="384" y="115"/>
                  </a:lnTo>
                  <a:lnTo>
                    <a:pt x="399" y="139"/>
                  </a:lnTo>
                  <a:lnTo>
                    <a:pt x="411" y="168"/>
                  </a:lnTo>
                  <a:lnTo>
                    <a:pt x="419" y="200"/>
                  </a:lnTo>
                  <a:lnTo>
                    <a:pt x="424" y="234"/>
                  </a:lnTo>
                  <a:lnTo>
                    <a:pt x="427" y="265"/>
                  </a:lnTo>
                  <a:lnTo>
                    <a:pt x="425" y="295"/>
                  </a:lnTo>
                  <a:lnTo>
                    <a:pt x="422" y="323"/>
                  </a:lnTo>
                  <a:lnTo>
                    <a:pt x="416" y="348"/>
                  </a:lnTo>
                  <a:lnTo>
                    <a:pt x="408" y="372"/>
                  </a:lnTo>
                  <a:lnTo>
                    <a:pt x="398" y="395"/>
                  </a:lnTo>
                  <a:lnTo>
                    <a:pt x="387" y="415"/>
                  </a:lnTo>
                  <a:lnTo>
                    <a:pt x="373" y="434"/>
                  </a:lnTo>
                  <a:lnTo>
                    <a:pt x="359" y="452"/>
                  </a:lnTo>
                  <a:lnTo>
                    <a:pt x="344" y="469"/>
                  </a:lnTo>
                  <a:lnTo>
                    <a:pt x="330" y="485"/>
                  </a:lnTo>
                  <a:lnTo>
                    <a:pt x="314" y="499"/>
                  </a:lnTo>
                  <a:lnTo>
                    <a:pt x="299" y="513"/>
                  </a:lnTo>
                  <a:lnTo>
                    <a:pt x="284" y="525"/>
                  </a:lnTo>
                  <a:lnTo>
                    <a:pt x="269" y="537"/>
                  </a:lnTo>
                  <a:lnTo>
                    <a:pt x="269" y="537"/>
                  </a:lnTo>
                  <a:lnTo>
                    <a:pt x="267" y="540"/>
                  </a:lnTo>
                  <a:lnTo>
                    <a:pt x="266" y="543"/>
                  </a:lnTo>
                  <a:lnTo>
                    <a:pt x="266" y="546"/>
                  </a:lnTo>
                  <a:lnTo>
                    <a:pt x="267" y="550"/>
                  </a:lnTo>
                  <a:lnTo>
                    <a:pt x="269" y="552"/>
                  </a:lnTo>
                  <a:lnTo>
                    <a:pt x="273" y="553"/>
                  </a:lnTo>
                  <a:lnTo>
                    <a:pt x="276" y="553"/>
                  </a:lnTo>
                  <a:lnTo>
                    <a:pt x="279" y="551"/>
                  </a:lnTo>
                  <a:lnTo>
                    <a:pt x="279" y="55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4851" y="1520"/>
              <a:ext cx="200" cy="113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79" y="55"/>
                </a:cxn>
                <a:cxn ang="0">
                  <a:pos x="165" y="60"/>
                </a:cxn>
                <a:cxn ang="0">
                  <a:pos x="151" y="64"/>
                </a:cxn>
                <a:cxn ang="0">
                  <a:pos x="133" y="65"/>
                </a:cxn>
                <a:cxn ang="0">
                  <a:pos x="116" y="62"/>
                </a:cxn>
                <a:cxn ang="0">
                  <a:pos x="101" y="58"/>
                </a:cxn>
                <a:cxn ang="0">
                  <a:pos x="88" y="48"/>
                </a:cxn>
                <a:cxn ang="0">
                  <a:pos x="79" y="35"/>
                </a:cxn>
                <a:cxn ang="0">
                  <a:pos x="71" y="20"/>
                </a:cxn>
                <a:cxn ang="0">
                  <a:pos x="63" y="11"/>
                </a:cxn>
                <a:cxn ang="0">
                  <a:pos x="54" y="4"/>
                </a:cxn>
                <a:cxn ang="0">
                  <a:pos x="46" y="0"/>
                </a:cxn>
                <a:cxn ang="0">
                  <a:pos x="35" y="0"/>
                </a:cxn>
                <a:cxn ang="0">
                  <a:pos x="26" y="2"/>
                </a:cxn>
                <a:cxn ang="0">
                  <a:pos x="17" y="7"/>
                </a:cxn>
                <a:cxn ang="0">
                  <a:pos x="8" y="16"/>
                </a:cxn>
                <a:cxn ang="0">
                  <a:pos x="1" y="26"/>
                </a:cxn>
                <a:cxn ang="0">
                  <a:pos x="0" y="41"/>
                </a:cxn>
                <a:cxn ang="0">
                  <a:pos x="3" y="56"/>
                </a:cxn>
                <a:cxn ang="0">
                  <a:pos x="11" y="72"/>
                </a:cxn>
                <a:cxn ang="0">
                  <a:pos x="22" y="88"/>
                </a:cxn>
                <a:cxn ang="0">
                  <a:pos x="36" y="100"/>
                </a:cxn>
                <a:cxn ang="0">
                  <a:pos x="54" y="109"/>
                </a:cxn>
                <a:cxn ang="0">
                  <a:pos x="73" y="113"/>
                </a:cxn>
                <a:cxn ang="0">
                  <a:pos x="93" y="112"/>
                </a:cxn>
                <a:cxn ang="0">
                  <a:pos x="113" y="107"/>
                </a:cxn>
                <a:cxn ang="0">
                  <a:pos x="131" y="101"/>
                </a:cxn>
                <a:cxn ang="0">
                  <a:pos x="148" y="91"/>
                </a:cxn>
                <a:cxn ang="0">
                  <a:pos x="163" y="83"/>
                </a:cxn>
                <a:cxn ang="0">
                  <a:pos x="177" y="73"/>
                </a:cxn>
                <a:cxn ang="0">
                  <a:pos x="187" y="66"/>
                </a:cxn>
                <a:cxn ang="0">
                  <a:pos x="195" y="60"/>
                </a:cxn>
                <a:cxn ang="0">
                  <a:pos x="200" y="54"/>
                </a:cxn>
                <a:cxn ang="0">
                  <a:pos x="198" y="50"/>
                </a:cxn>
                <a:cxn ang="0">
                  <a:pos x="194" y="48"/>
                </a:cxn>
                <a:cxn ang="0">
                  <a:pos x="188" y="48"/>
                </a:cxn>
              </a:cxnLst>
              <a:rect l="0" t="0" r="r" b="b"/>
              <a:pathLst>
                <a:path w="200" h="113">
                  <a:moveTo>
                    <a:pt x="188" y="48"/>
                  </a:moveTo>
                  <a:lnTo>
                    <a:pt x="179" y="55"/>
                  </a:lnTo>
                  <a:lnTo>
                    <a:pt x="165" y="60"/>
                  </a:lnTo>
                  <a:lnTo>
                    <a:pt x="151" y="64"/>
                  </a:lnTo>
                  <a:lnTo>
                    <a:pt x="133" y="65"/>
                  </a:lnTo>
                  <a:lnTo>
                    <a:pt x="116" y="62"/>
                  </a:lnTo>
                  <a:lnTo>
                    <a:pt x="101" y="58"/>
                  </a:lnTo>
                  <a:lnTo>
                    <a:pt x="88" y="48"/>
                  </a:lnTo>
                  <a:lnTo>
                    <a:pt x="79" y="35"/>
                  </a:lnTo>
                  <a:lnTo>
                    <a:pt x="71" y="20"/>
                  </a:lnTo>
                  <a:lnTo>
                    <a:pt x="63" y="11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7" y="7"/>
                  </a:lnTo>
                  <a:lnTo>
                    <a:pt x="8" y="16"/>
                  </a:lnTo>
                  <a:lnTo>
                    <a:pt x="1" y="26"/>
                  </a:lnTo>
                  <a:lnTo>
                    <a:pt x="0" y="41"/>
                  </a:lnTo>
                  <a:lnTo>
                    <a:pt x="3" y="56"/>
                  </a:lnTo>
                  <a:lnTo>
                    <a:pt x="11" y="72"/>
                  </a:lnTo>
                  <a:lnTo>
                    <a:pt x="22" y="88"/>
                  </a:lnTo>
                  <a:lnTo>
                    <a:pt x="36" y="100"/>
                  </a:lnTo>
                  <a:lnTo>
                    <a:pt x="54" y="109"/>
                  </a:lnTo>
                  <a:lnTo>
                    <a:pt x="73" y="113"/>
                  </a:lnTo>
                  <a:lnTo>
                    <a:pt x="93" y="112"/>
                  </a:lnTo>
                  <a:lnTo>
                    <a:pt x="113" y="107"/>
                  </a:lnTo>
                  <a:lnTo>
                    <a:pt x="131" y="101"/>
                  </a:lnTo>
                  <a:lnTo>
                    <a:pt x="148" y="91"/>
                  </a:lnTo>
                  <a:lnTo>
                    <a:pt x="163" y="83"/>
                  </a:lnTo>
                  <a:lnTo>
                    <a:pt x="177" y="73"/>
                  </a:lnTo>
                  <a:lnTo>
                    <a:pt x="187" y="66"/>
                  </a:lnTo>
                  <a:lnTo>
                    <a:pt x="195" y="60"/>
                  </a:lnTo>
                  <a:lnTo>
                    <a:pt x="200" y="54"/>
                  </a:lnTo>
                  <a:lnTo>
                    <a:pt x="198" y="50"/>
                  </a:lnTo>
                  <a:lnTo>
                    <a:pt x="194" y="48"/>
                  </a:lnTo>
                  <a:lnTo>
                    <a:pt x="188" y="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4594" y="2138"/>
              <a:ext cx="616" cy="914"/>
            </a:xfrm>
            <a:custGeom>
              <a:avLst/>
              <a:gdLst/>
              <a:ahLst/>
              <a:cxnLst>
                <a:cxn ang="0">
                  <a:pos x="572" y="30"/>
                </a:cxn>
                <a:cxn ang="0">
                  <a:pos x="604" y="64"/>
                </a:cxn>
                <a:cxn ang="0">
                  <a:pos x="616" y="107"/>
                </a:cxn>
                <a:cxn ang="0">
                  <a:pos x="607" y="146"/>
                </a:cxn>
                <a:cxn ang="0">
                  <a:pos x="584" y="166"/>
                </a:cxn>
                <a:cxn ang="0">
                  <a:pos x="558" y="175"/>
                </a:cxn>
                <a:cxn ang="0">
                  <a:pos x="532" y="176"/>
                </a:cxn>
                <a:cxn ang="0">
                  <a:pos x="509" y="171"/>
                </a:cxn>
                <a:cxn ang="0">
                  <a:pos x="487" y="155"/>
                </a:cxn>
                <a:cxn ang="0">
                  <a:pos x="477" y="134"/>
                </a:cxn>
                <a:cxn ang="0">
                  <a:pos x="479" y="110"/>
                </a:cxn>
                <a:cxn ang="0">
                  <a:pos x="349" y="123"/>
                </a:cxn>
                <a:cxn ang="0">
                  <a:pos x="243" y="184"/>
                </a:cxn>
                <a:cxn ang="0">
                  <a:pos x="163" y="285"/>
                </a:cxn>
                <a:cxn ang="0">
                  <a:pos x="111" y="417"/>
                </a:cxn>
                <a:cxn ang="0">
                  <a:pos x="86" y="568"/>
                </a:cxn>
                <a:cxn ang="0">
                  <a:pos x="41" y="914"/>
                </a:cxn>
                <a:cxn ang="0">
                  <a:pos x="47" y="535"/>
                </a:cxn>
                <a:cxn ang="0">
                  <a:pos x="71" y="408"/>
                </a:cxn>
                <a:cxn ang="0">
                  <a:pos x="112" y="291"/>
                </a:cxn>
                <a:cxn ang="0">
                  <a:pos x="171" y="190"/>
                </a:cxn>
                <a:cxn ang="0">
                  <a:pos x="248" y="113"/>
                </a:cxn>
                <a:cxn ang="0">
                  <a:pos x="323" y="70"/>
                </a:cxn>
                <a:cxn ang="0">
                  <a:pos x="371" y="56"/>
                </a:cxn>
                <a:cxn ang="0">
                  <a:pos x="418" y="48"/>
                </a:cxn>
                <a:cxn ang="0">
                  <a:pos x="460" y="50"/>
                </a:cxn>
                <a:cxn ang="0">
                  <a:pos x="500" y="59"/>
                </a:cxn>
                <a:cxn ang="0">
                  <a:pos x="535" y="75"/>
                </a:cxn>
                <a:cxn ang="0">
                  <a:pos x="534" y="75"/>
                </a:cxn>
                <a:cxn ang="0">
                  <a:pos x="551" y="87"/>
                </a:cxn>
                <a:cxn ang="0">
                  <a:pos x="558" y="123"/>
                </a:cxn>
                <a:cxn ang="0">
                  <a:pos x="543" y="119"/>
                </a:cxn>
                <a:cxn ang="0">
                  <a:pos x="536" y="96"/>
                </a:cxn>
                <a:cxn ang="0">
                  <a:pos x="516" y="95"/>
                </a:cxn>
                <a:cxn ang="0">
                  <a:pos x="504" y="102"/>
                </a:cxn>
                <a:cxn ang="0">
                  <a:pos x="494" y="118"/>
                </a:cxn>
                <a:cxn ang="0">
                  <a:pos x="498" y="139"/>
                </a:cxn>
                <a:cxn ang="0">
                  <a:pos x="510" y="152"/>
                </a:cxn>
                <a:cxn ang="0">
                  <a:pos x="527" y="159"/>
                </a:cxn>
                <a:cxn ang="0">
                  <a:pos x="546" y="158"/>
                </a:cxn>
                <a:cxn ang="0">
                  <a:pos x="568" y="154"/>
                </a:cxn>
                <a:cxn ang="0">
                  <a:pos x="588" y="142"/>
                </a:cxn>
                <a:cxn ang="0">
                  <a:pos x="598" y="118"/>
                </a:cxn>
                <a:cxn ang="0">
                  <a:pos x="591" y="78"/>
                </a:cxn>
                <a:cxn ang="0">
                  <a:pos x="564" y="48"/>
                </a:cxn>
                <a:cxn ang="0">
                  <a:pos x="533" y="33"/>
                </a:cxn>
                <a:cxn ang="0">
                  <a:pos x="471" y="20"/>
                </a:cxn>
                <a:cxn ang="0">
                  <a:pos x="402" y="23"/>
                </a:cxn>
                <a:cxn ang="0">
                  <a:pos x="329" y="41"/>
                </a:cxn>
                <a:cxn ang="0">
                  <a:pos x="259" y="75"/>
                </a:cxn>
                <a:cxn ang="0">
                  <a:pos x="198" y="123"/>
                </a:cxn>
                <a:cxn ang="0">
                  <a:pos x="106" y="250"/>
                </a:cxn>
                <a:cxn ang="0">
                  <a:pos x="39" y="420"/>
                </a:cxn>
                <a:cxn ang="0">
                  <a:pos x="19" y="621"/>
                </a:cxn>
                <a:cxn ang="0">
                  <a:pos x="1" y="621"/>
                </a:cxn>
                <a:cxn ang="0">
                  <a:pos x="22" y="415"/>
                </a:cxn>
                <a:cxn ang="0">
                  <a:pos x="90" y="241"/>
                </a:cxn>
                <a:cxn ang="0">
                  <a:pos x="185" y="111"/>
                </a:cxn>
                <a:cxn ang="0">
                  <a:pos x="250" y="59"/>
                </a:cxn>
                <a:cxn ang="0">
                  <a:pos x="323" y="23"/>
                </a:cxn>
                <a:cxn ang="0">
                  <a:pos x="400" y="4"/>
                </a:cxn>
                <a:cxn ang="0">
                  <a:pos x="474" y="2"/>
                </a:cxn>
                <a:cxn ang="0">
                  <a:pos x="539" y="15"/>
                </a:cxn>
              </a:cxnLst>
              <a:rect l="0" t="0" r="r" b="b"/>
              <a:pathLst>
                <a:path w="616" h="914">
                  <a:moveTo>
                    <a:pt x="539" y="15"/>
                  </a:moveTo>
                  <a:lnTo>
                    <a:pt x="556" y="22"/>
                  </a:lnTo>
                  <a:lnTo>
                    <a:pt x="572" y="30"/>
                  </a:lnTo>
                  <a:lnTo>
                    <a:pt x="584" y="41"/>
                  </a:lnTo>
                  <a:lnTo>
                    <a:pt x="596" y="52"/>
                  </a:lnTo>
                  <a:lnTo>
                    <a:pt x="604" y="64"/>
                  </a:lnTo>
                  <a:lnTo>
                    <a:pt x="611" y="77"/>
                  </a:lnTo>
                  <a:lnTo>
                    <a:pt x="615" y="92"/>
                  </a:lnTo>
                  <a:lnTo>
                    <a:pt x="616" y="107"/>
                  </a:lnTo>
                  <a:lnTo>
                    <a:pt x="615" y="122"/>
                  </a:lnTo>
                  <a:lnTo>
                    <a:pt x="613" y="135"/>
                  </a:lnTo>
                  <a:lnTo>
                    <a:pt x="607" y="146"/>
                  </a:lnTo>
                  <a:lnTo>
                    <a:pt x="600" y="155"/>
                  </a:lnTo>
                  <a:lnTo>
                    <a:pt x="593" y="161"/>
                  </a:lnTo>
                  <a:lnTo>
                    <a:pt x="584" y="166"/>
                  </a:lnTo>
                  <a:lnTo>
                    <a:pt x="576" y="170"/>
                  </a:lnTo>
                  <a:lnTo>
                    <a:pt x="567" y="172"/>
                  </a:lnTo>
                  <a:lnTo>
                    <a:pt x="558" y="175"/>
                  </a:lnTo>
                  <a:lnTo>
                    <a:pt x="549" y="175"/>
                  </a:lnTo>
                  <a:lnTo>
                    <a:pt x="540" y="176"/>
                  </a:lnTo>
                  <a:lnTo>
                    <a:pt x="532" y="176"/>
                  </a:lnTo>
                  <a:lnTo>
                    <a:pt x="524" y="175"/>
                  </a:lnTo>
                  <a:lnTo>
                    <a:pt x="517" y="173"/>
                  </a:lnTo>
                  <a:lnTo>
                    <a:pt x="509" y="171"/>
                  </a:lnTo>
                  <a:lnTo>
                    <a:pt x="501" y="166"/>
                  </a:lnTo>
                  <a:lnTo>
                    <a:pt x="494" y="161"/>
                  </a:lnTo>
                  <a:lnTo>
                    <a:pt x="487" y="155"/>
                  </a:lnTo>
                  <a:lnTo>
                    <a:pt x="483" y="148"/>
                  </a:lnTo>
                  <a:lnTo>
                    <a:pt x="478" y="140"/>
                  </a:lnTo>
                  <a:lnTo>
                    <a:pt x="477" y="134"/>
                  </a:lnTo>
                  <a:lnTo>
                    <a:pt x="476" y="126"/>
                  </a:lnTo>
                  <a:lnTo>
                    <a:pt x="476" y="118"/>
                  </a:lnTo>
                  <a:lnTo>
                    <a:pt x="479" y="110"/>
                  </a:lnTo>
                  <a:lnTo>
                    <a:pt x="434" y="108"/>
                  </a:lnTo>
                  <a:lnTo>
                    <a:pt x="390" y="112"/>
                  </a:lnTo>
                  <a:lnTo>
                    <a:pt x="349" y="123"/>
                  </a:lnTo>
                  <a:lnTo>
                    <a:pt x="312" y="139"/>
                  </a:lnTo>
                  <a:lnTo>
                    <a:pt x="276" y="159"/>
                  </a:lnTo>
                  <a:lnTo>
                    <a:pt x="243" y="184"/>
                  </a:lnTo>
                  <a:lnTo>
                    <a:pt x="214" y="214"/>
                  </a:lnTo>
                  <a:lnTo>
                    <a:pt x="187" y="248"/>
                  </a:lnTo>
                  <a:lnTo>
                    <a:pt x="163" y="285"/>
                  </a:lnTo>
                  <a:lnTo>
                    <a:pt x="143" y="326"/>
                  </a:lnTo>
                  <a:lnTo>
                    <a:pt x="125" y="370"/>
                  </a:lnTo>
                  <a:lnTo>
                    <a:pt x="111" y="417"/>
                  </a:lnTo>
                  <a:lnTo>
                    <a:pt x="98" y="465"/>
                  </a:lnTo>
                  <a:lnTo>
                    <a:pt x="90" y="516"/>
                  </a:lnTo>
                  <a:lnTo>
                    <a:pt x="86" y="568"/>
                  </a:lnTo>
                  <a:lnTo>
                    <a:pt x="84" y="621"/>
                  </a:lnTo>
                  <a:lnTo>
                    <a:pt x="84" y="914"/>
                  </a:lnTo>
                  <a:lnTo>
                    <a:pt x="41" y="914"/>
                  </a:lnTo>
                  <a:lnTo>
                    <a:pt x="43" y="621"/>
                  </a:lnTo>
                  <a:lnTo>
                    <a:pt x="44" y="578"/>
                  </a:lnTo>
                  <a:lnTo>
                    <a:pt x="47" y="535"/>
                  </a:lnTo>
                  <a:lnTo>
                    <a:pt x="53" y="492"/>
                  </a:lnTo>
                  <a:lnTo>
                    <a:pt x="61" y="450"/>
                  </a:lnTo>
                  <a:lnTo>
                    <a:pt x="71" y="408"/>
                  </a:lnTo>
                  <a:lnTo>
                    <a:pt x="82" y="367"/>
                  </a:lnTo>
                  <a:lnTo>
                    <a:pt x="96" y="328"/>
                  </a:lnTo>
                  <a:lnTo>
                    <a:pt x="112" y="291"/>
                  </a:lnTo>
                  <a:lnTo>
                    <a:pt x="130" y="255"/>
                  </a:lnTo>
                  <a:lnTo>
                    <a:pt x="150" y="221"/>
                  </a:lnTo>
                  <a:lnTo>
                    <a:pt x="171" y="190"/>
                  </a:lnTo>
                  <a:lnTo>
                    <a:pt x="195" y="161"/>
                  </a:lnTo>
                  <a:lnTo>
                    <a:pt x="220" y="136"/>
                  </a:lnTo>
                  <a:lnTo>
                    <a:pt x="248" y="113"/>
                  </a:lnTo>
                  <a:lnTo>
                    <a:pt x="276" y="93"/>
                  </a:lnTo>
                  <a:lnTo>
                    <a:pt x="307" y="77"/>
                  </a:lnTo>
                  <a:lnTo>
                    <a:pt x="323" y="70"/>
                  </a:lnTo>
                  <a:lnTo>
                    <a:pt x="340" y="64"/>
                  </a:lnTo>
                  <a:lnTo>
                    <a:pt x="356" y="59"/>
                  </a:lnTo>
                  <a:lnTo>
                    <a:pt x="371" y="56"/>
                  </a:lnTo>
                  <a:lnTo>
                    <a:pt x="387" y="52"/>
                  </a:lnTo>
                  <a:lnTo>
                    <a:pt x="402" y="50"/>
                  </a:lnTo>
                  <a:lnTo>
                    <a:pt x="418" y="48"/>
                  </a:lnTo>
                  <a:lnTo>
                    <a:pt x="431" y="48"/>
                  </a:lnTo>
                  <a:lnTo>
                    <a:pt x="446" y="48"/>
                  </a:lnTo>
                  <a:lnTo>
                    <a:pt x="460" y="50"/>
                  </a:lnTo>
                  <a:lnTo>
                    <a:pt x="474" y="52"/>
                  </a:lnTo>
                  <a:lnTo>
                    <a:pt x="487" y="54"/>
                  </a:lnTo>
                  <a:lnTo>
                    <a:pt x="500" y="59"/>
                  </a:lnTo>
                  <a:lnTo>
                    <a:pt x="512" y="63"/>
                  </a:lnTo>
                  <a:lnTo>
                    <a:pt x="524" y="69"/>
                  </a:lnTo>
                  <a:lnTo>
                    <a:pt x="535" y="75"/>
                  </a:lnTo>
                  <a:lnTo>
                    <a:pt x="536" y="75"/>
                  </a:lnTo>
                  <a:lnTo>
                    <a:pt x="535" y="75"/>
                  </a:lnTo>
                  <a:lnTo>
                    <a:pt x="534" y="75"/>
                  </a:lnTo>
                  <a:lnTo>
                    <a:pt x="535" y="75"/>
                  </a:lnTo>
                  <a:lnTo>
                    <a:pt x="543" y="80"/>
                  </a:lnTo>
                  <a:lnTo>
                    <a:pt x="551" y="87"/>
                  </a:lnTo>
                  <a:lnTo>
                    <a:pt x="557" y="100"/>
                  </a:lnTo>
                  <a:lnTo>
                    <a:pt x="560" y="117"/>
                  </a:lnTo>
                  <a:lnTo>
                    <a:pt x="558" y="123"/>
                  </a:lnTo>
                  <a:lnTo>
                    <a:pt x="554" y="126"/>
                  </a:lnTo>
                  <a:lnTo>
                    <a:pt x="547" y="125"/>
                  </a:lnTo>
                  <a:lnTo>
                    <a:pt x="543" y="119"/>
                  </a:lnTo>
                  <a:lnTo>
                    <a:pt x="542" y="111"/>
                  </a:lnTo>
                  <a:lnTo>
                    <a:pt x="540" y="102"/>
                  </a:lnTo>
                  <a:lnTo>
                    <a:pt x="536" y="96"/>
                  </a:lnTo>
                  <a:lnTo>
                    <a:pt x="531" y="93"/>
                  </a:lnTo>
                  <a:lnTo>
                    <a:pt x="524" y="93"/>
                  </a:lnTo>
                  <a:lnTo>
                    <a:pt x="516" y="95"/>
                  </a:lnTo>
                  <a:lnTo>
                    <a:pt x="510" y="99"/>
                  </a:lnTo>
                  <a:lnTo>
                    <a:pt x="506" y="102"/>
                  </a:lnTo>
                  <a:lnTo>
                    <a:pt x="504" y="102"/>
                  </a:lnTo>
                  <a:lnTo>
                    <a:pt x="504" y="104"/>
                  </a:lnTo>
                  <a:lnTo>
                    <a:pt x="498" y="111"/>
                  </a:lnTo>
                  <a:lnTo>
                    <a:pt x="494" y="118"/>
                  </a:lnTo>
                  <a:lnTo>
                    <a:pt x="493" y="125"/>
                  </a:lnTo>
                  <a:lnTo>
                    <a:pt x="495" y="134"/>
                  </a:lnTo>
                  <a:lnTo>
                    <a:pt x="498" y="139"/>
                  </a:lnTo>
                  <a:lnTo>
                    <a:pt x="501" y="143"/>
                  </a:lnTo>
                  <a:lnTo>
                    <a:pt x="506" y="148"/>
                  </a:lnTo>
                  <a:lnTo>
                    <a:pt x="510" y="152"/>
                  </a:lnTo>
                  <a:lnTo>
                    <a:pt x="516" y="155"/>
                  </a:lnTo>
                  <a:lnTo>
                    <a:pt x="522" y="157"/>
                  </a:lnTo>
                  <a:lnTo>
                    <a:pt x="527" y="159"/>
                  </a:lnTo>
                  <a:lnTo>
                    <a:pt x="532" y="159"/>
                  </a:lnTo>
                  <a:lnTo>
                    <a:pt x="539" y="159"/>
                  </a:lnTo>
                  <a:lnTo>
                    <a:pt x="546" y="158"/>
                  </a:lnTo>
                  <a:lnTo>
                    <a:pt x="554" y="158"/>
                  </a:lnTo>
                  <a:lnTo>
                    <a:pt x="561" y="155"/>
                  </a:lnTo>
                  <a:lnTo>
                    <a:pt x="568" y="154"/>
                  </a:lnTo>
                  <a:lnTo>
                    <a:pt x="575" y="151"/>
                  </a:lnTo>
                  <a:lnTo>
                    <a:pt x="582" y="147"/>
                  </a:lnTo>
                  <a:lnTo>
                    <a:pt x="588" y="142"/>
                  </a:lnTo>
                  <a:lnTo>
                    <a:pt x="593" y="135"/>
                  </a:lnTo>
                  <a:lnTo>
                    <a:pt x="597" y="128"/>
                  </a:lnTo>
                  <a:lnTo>
                    <a:pt x="598" y="118"/>
                  </a:lnTo>
                  <a:lnTo>
                    <a:pt x="599" y="107"/>
                  </a:lnTo>
                  <a:lnTo>
                    <a:pt x="597" y="92"/>
                  </a:lnTo>
                  <a:lnTo>
                    <a:pt x="591" y="78"/>
                  </a:lnTo>
                  <a:lnTo>
                    <a:pt x="583" y="66"/>
                  </a:lnTo>
                  <a:lnTo>
                    <a:pt x="574" y="57"/>
                  </a:lnTo>
                  <a:lnTo>
                    <a:pt x="564" y="48"/>
                  </a:lnTo>
                  <a:lnTo>
                    <a:pt x="554" y="41"/>
                  </a:lnTo>
                  <a:lnTo>
                    <a:pt x="542" y="36"/>
                  </a:lnTo>
                  <a:lnTo>
                    <a:pt x="533" y="33"/>
                  </a:lnTo>
                  <a:lnTo>
                    <a:pt x="514" y="27"/>
                  </a:lnTo>
                  <a:lnTo>
                    <a:pt x="493" y="23"/>
                  </a:lnTo>
                  <a:lnTo>
                    <a:pt x="471" y="20"/>
                  </a:lnTo>
                  <a:lnTo>
                    <a:pt x="449" y="20"/>
                  </a:lnTo>
                  <a:lnTo>
                    <a:pt x="426" y="21"/>
                  </a:lnTo>
                  <a:lnTo>
                    <a:pt x="402" y="23"/>
                  </a:lnTo>
                  <a:lnTo>
                    <a:pt x="378" y="27"/>
                  </a:lnTo>
                  <a:lnTo>
                    <a:pt x="354" y="33"/>
                  </a:lnTo>
                  <a:lnTo>
                    <a:pt x="329" y="41"/>
                  </a:lnTo>
                  <a:lnTo>
                    <a:pt x="305" y="51"/>
                  </a:lnTo>
                  <a:lnTo>
                    <a:pt x="282" y="62"/>
                  </a:lnTo>
                  <a:lnTo>
                    <a:pt x="259" y="75"/>
                  </a:lnTo>
                  <a:lnTo>
                    <a:pt x="238" y="89"/>
                  </a:lnTo>
                  <a:lnTo>
                    <a:pt x="217" y="105"/>
                  </a:lnTo>
                  <a:lnTo>
                    <a:pt x="198" y="123"/>
                  </a:lnTo>
                  <a:lnTo>
                    <a:pt x="181" y="143"/>
                  </a:lnTo>
                  <a:lnTo>
                    <a:pt x="141" y="196"/>
                  </a:lnTo>
                  <a:lnTo>
                    <a:pt x="106" y="250"/>
                  </a:lnTo>
                  <a:lnTo>
                    <a:pt x="79" y="304"/>
                  </a:lnTo>
                  <a:lnTo>
                    <a:pt x="56" y="361"/>
                  </a:lnTo>
                  <a:lnTo>
                    <a:pt x="39" y="420"/>
                  </a:lnTo>
                  <a:lnTo>
                    <a:pt x="28" y="482"/>
                  </a:lnTo>
                  <a:lnTo>
                    <a:pt x="21" y="549"/>
                  </a:lnTo>
                  <a:lnTo>
                    <a:pt x="19" y="621"/>
                  </a:lnTo>
                  <a:lnTo>
                    <a:pt x="19" y="914"/>
                  </a:lnTo>
                  <a:lnTo>
                    <a:pt x="0" y="914"/>
                  </a:lnTo>
                  <a:lnTo>
                    <a:pt x="1" y="621"/>
                  </a:lnTo>
                  <a:lnTo>
                    <a:pt x="4" y="547"/>
                  </a:lnTo>
                  <a:lnTo>
                    <a:pt x="11" y="478"/>
                  </a:lnTo>
                  <a:lnTo>
                    <a:pt x="22" y="415"/>
                  </a:lnTo>
                  <a:lnTo>
                    <a:pt x="40" y="355"/>
                  </a:lnTo>
                  <a:lnTo>
                    <a:pt x="62" y="297"/>
                  </a:lnTo>
                  <a:lnTo>
                    <a:pt x="90" y="241"/>
                  </a:lnTo>
                  <a:lnTo>
                    <a:pt x="126" y="187"/>
                  </a:lnTo>
                  <a:lnTo>
                    <a:pt x="167" y="131"/>
                  </a:lnTo>
                  <a:lnTo>
                    <a:pt x="185" y="111"/>
                  </a:lnTo>
                  <a:lnTo>
                    <a:pt x="206" y="92"/>
                  </a:lnTo>
                  <a:lnTo>
                    <a:pt x="227" y="74"/>
                  </a:lnTo>
                  <a:lnTo>
                    <a:pt x="250" y="59"/>
                  </a:lnTo>
                  <a:lnTo>
                    <a:pt x="274" y="45"/>
                  </a:lnTo>
                  <a:lnTo>
                    <a:pt x="298" y="34"/>
                  </a:lnTo>
                  <a:lnTo>
                    <a:pt x="323" y="23"/>
                  </a:lnTo>
                  <a:lnTo>
                    <a:pt x="349" y="15"/>
                  </a:lnTo>
                  <a:lnTo>
                    <a:pt x="374" y="9"/>
                  </a:lnTo>
                  <a:lnTo>
                    <a:pt x="400" y="4"/>
                  </a:lnTo>
                  <a:lnTo>
                    <a:pt x="426" y="2"/>
                  </a:lnTo>
                  <a:lnTo>
                    <a:pt x="450" y="0"/>
                  </a:lnTo>
                  <a:lnTo>
                    <a:pt x="474" y="2"/>
                  </a:lnTo>
                  <a:lnTo>
                    <a:pt x="496" y="4"/>
                  </a:lnTo>
                  <a:lnTo>
                    <a:pt x="518" y="9"/>
                  </a:lnTo>
                  <a:lnTo>
                    <a:pt x="539" y="1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5098" y="2213"/>
              <a:ext cx="54" cy="5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9" y="5"/>
                </a:cxn>
                <a:cxn ang="0">
                  <a:pos x="47" y="12"/>
                </a:cxn>
                <a:cxn ang="0">
                  <a:pos x="53" y="25"/>
                </a:cxn>
                <a:cxn ang="0">
                  <a:pos x="56" y="42"/>
                </a:cxn>
                <a:cxn ang="0">
                  <a:pos x="54" y="48"/>
                </a:cxn>
                <a:cxn ang="0">
                  <a:pos x="50" y="51"/>
                </a:cxn>
                <a:cxn ang="0">
                  <a:pos x="43" y="50"/>
                </a:cxn>
                <a:cxn ang="0">
                  <a:pos x="39" y="44"/>
                </a:cxn>
                <a:cxn ang="0">
                  <a:pos x="38" y="36"/>
                </a:cxn>
                <a:cxn ang="0">
                  <a:pos x="36" y="27"/>
                </a:cxn>
                <a:cxn ang="0">
                  <a:pos x="32" y="21"/>
                </a:cxn>
                <a:cxn ang="0">
                  <a:pos x="27" y="1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6" y="24"/>
                </a:cxn>
                <a:cxn ang="0">
                  <a:pos x="2" y="27"/>
                </a:cxn>
                <a:cxn ang="0">
                  <a:pos x="0" y="27"/>
                </a:cxn>
                <a:cxn ang="0">
                  <a:pos x="31" y="0"/>
                </a:cxn>
              </a:cxnLst>
              <a:rect l="0" t="0" r="r" b="b"/>
              <a:pathLst>
                <a:path w="56" h="51">
                  <a:moveTo>
                    <a:pt x="31" y="0"/>
                  </a:moveTo>
                  <a:lnTo>
                    <a:pt x="39" y="5"/>
                  </a:lnTo>
                  <a:lnTo>
                    <a:pt x="47" y="12"/>
                  </a:lnTo>
                  <a:lnTo>
                    <a:pt x="53" y="25"/>
                  </a:lnTo>
                  <a:lnTo>
                    <a:pt x="56" y="42"/>
                  </a:lnTo>
                  <a:lnTo>
                    <a:pt x="54" y="48"/>
                  </a:lnTo>
                  <a:lnTo>
                    <a:pt x="50" y="51"/>
                  </a:lnTo>
                  <a:lnTo>
                    <a:pt x="43" y="50"/>
                  </a:lnTo>
                  <a:lnTo>
                    <a:pt x="39" y="44"/>
                  </a:lnTo>
                  <a:lnTo>
                    <a:pt x="38" y="36"/>
                  </a:lnTo>
                  <a:lnTo>
                    <a:pt x="36" y="27"/>
                  </a:lnTo>
                  <a:lnTo>
                    <a:pt x="32" y="21"/>
                  </a:lnTo>
                  <a:lnTo>
                    <a:pt x="27" y="1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6" y="24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5098" y="2213"/>
              <a:ext cx="54" cy="5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9" y="5"/>
                </a:cxn>
                <a:cxn ang="0">
                  <a:pos x="47" y="12"/>
                </a:cxn>
                <a:cxn ang="0">
                  <a:pos x="53" y="25"/>
                </a:cxn>
                <a:cxn ang="0">
                  <a:pos x="56" y="42"/>
                </a:cxn>
                <a:cxn ang="0">
                  <a:pos x="54" y="48"/>
                </a:cxn>
                <a:cxn ang="0">
                  <a:pos x="50" y="51"/>
                </a:cxn>
                <a:cxn ang="0">
                  <a:pos x="43" y="50"/>
                </a:cxn>
                <a:cxn ang="0">
                  <a:pos x="39" y="44"/>
                </a:cxn>
                <a:cxn ang="0">
                  <a:pos x="38" y="36"/>
                </a:cxn>
                <a:cxn ang="0">
                  <a:pos x="36" y="27"/>
                </a:cxn>
                <a:cxn ang="0">
                  <a:pos x="32" y="21"/>
                </a:cxn>
                <a:cxn ang="0">
                  <a:pos x="27" y="1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6" y="24"/>
                </a:cxn>
                <a:cxn ang="0">
                  <a:pos x="2" y="27"/>
                </a:cxn>
                <a:cxn ang="0">
                  <a:pos x="0" y="27"/>
                </a:cxn>
                <a:cxn ang="0">
                  <a:pos x="31" y="0"/>
                </a:cxn>
              </a:cxnLst>
              <a:rect l="0" t="0" r="r" b="b"/>
              <a:pathLst>
                <a:path w="56" h="51">
                  <a:moveTo>
                    <a:pt x="31" y="0"/>
                  </a:moveTo>
                  <a:lnTo>
                    <a:pt x="39" y="5"/>
                  </a:lnTo>
                  <a:lnTo>
                    <a:pt x="47" y="12"/>
                  </a:lnTo>
                  <a:lnTo>
                    <a:pt x="53" y="25"/>
                  </a:lnTo>
                  <a:lnTo>
                    <a:pt x="56" y="42"/>
                  </a:lnTo>
                  <a:lnTo>
                    <a:pt x="54" y="48"/>
                  </a:lnTo>
                  <a:lnTo>
                    <a:pt x="50" y="51"/>
                  </a:lnTo>
                  <a:lnTo>
                    <a:pt x="43" y="50"/>
                  </a:lnTo>
                  <a:lnTo>
                    <a:pt x="39" y="44"/>
                  </a:lnTo>
                  <a:lnTo>
                    <a:pt x="38" y="36"/>
                  </a:lnTo>
                  <a:lnTo>
                    <a:pt x="36" y="27"/>
                  </a:lnTo>
                  <a:lnTo>
                    <a:pt x="32" y="21"/>
                  </a:lnTo>
                  <a:lnTo>
                    <a:pt x="27" y="1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6" y="24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5197" y="2167"/>
              <a:ext cx="168" cy="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37" y="18"/>
                </a:cxn>
                <a:cxn ang="0">
                  <a:pos x="57" y="35"/>
                </a:cxn>
                <a:cxn ang="0">
                  <a:pos x="77" y="54"/>
                </a:cxn>
                <a:cxn ang="0">
                  <a:pos x="96" y="77"/>
                </a:cxn>
                <a:cxn ang="0">
                  <a:pos x="115" y="104"/>
                </a:cxn>
                <a:cxn ang="0">
                  <a:pos x="131" y="131"/>
                </a:cxn>
                <a:cxn ang="0">
                  <a:pos x="146" y="161"/>
                </a:cxn>
                <a:cxn ang="0">
                  <a:pos x="157" y="192"/>
                </a:cxn>
                <a:cxn ang="0">
                  <a:pos x="165" y="225"/>
                </a:cxn>
                <a:cxn ang="0">
                  <a:pos x="168" y="258"/>
                </a:cxn>
                <a:cxn ang="0">
                  <a:pos x="168" y="291"/>
                </a:cxn>
                <a:cxn ang="0">
                  <a:pos x="162" y="323"/>
                </a:cxn>
                <a:cxn ang="0">
                  <a:pos x="150" y="353"/>
                </a:cxn>
                <a:cxn ang="0">
                  <a:pos x="132" y="383"/>
                </a:cxn>
                <a:cxn ang="0">
                  <a:pos x="107" y="411"/>
                </a:cxn>
                <a:cxn ang="0">
                  <a:pos x="108" y="401"/>
                </a:cxn>
                <a:cxn ang="0">
                  <a:pos x="116" y="388"/>
                </a:cxn>
                <a:cxn ang="0">
                  <a:pos x="126" y="371"/>
                </a:cxn>
                <a:cxn ang="0">
                  <a:pos x="135" y="353"/>
                </a:cxn>
                <a:cxn ang="0">
                  <a:pos x="140" y="316"/>
                </a:cxn>
                <a:cxn ang="0">
                  <a:pos x="128" y="286"/>
                </a:cxn>
                <a:cxn ang="0">
                  <a:pos x="108" y="260"/>
                </a:cxn>
                <a:cxn ang="0">
                  <a:pos x="83" y="237"/>
                </a:cxn>
                <a:cxn ang="0">
                  <a:pos x="58" y="215"/>
                </a:cxn>
                <a:cxn ang="0">
                  <a:pos x="38" y="191"/>
                </a:cxn>
                <a:cxn ang="0">
                  <a:pos x="28" y="165"/>
                </a:cxn>
                <a:cxn ang="0">
                  <a:pos x="34" y="132"/>
                </a:cxn>
                <a:cxn ang="0">
                  <a:pos x="36" y="126"/>
                </a:cxn>
                <a:cxn ang="0">
                  <a:pos x="37" y="128"/>
                </a:cxn>
                <a:cxn ang="0">
                  <a:pos x="39" y="134"/>
                </a:cxn>
                <a:cxn ang="0">
                  <a:pos x="44" y="142"/>
                </a:cxn>
                <a:cxn ang="0">
                  <a:pos x="47" y="147"/>
                </a:cxn>
                <a:cxn ang="0">
                  <a:pos x="53" y="149"/>
                </a:cxn>
                <a:cxn ang="0">
                  <a:pos x="59" y="149"/>
                </a:cxn>
                <a:cxn ang="0">
                  <a:pos x="67" y="147"/>
                </a:cxn>
                <a:cxn ang="0">
                  <a:pos x="73" y="143"/>
                </a:cxn>
                <a:cxn ang="0">
                  <a:pos x="78" y="136"/>
                </a:cxn>
                <a:cxn ang="0">
                  <a:pos x="82" y="126"/>
                </a:cxn>
                <a:cxn ang="0">
                  <a:pos x="83" y="114"/>
                </a:cxn>
                <a:cxn ang="0">
                  <a:pos x="81" y="101"/>
                </a:cxn>
                <a:cxn ang="0">
                  <a:pos x="75" y="88"/>
                </a:cxn>
                <a:cxn ang="0">
                  <a:pos x="68" y="76"/>
                </a:cxn>
                <a:cxn ang="0">
                  <a:pos x="59" y="64"/>
                </a:cxn>
                <a:cxn ang="0">
                  <a:pos x="50" y="54"/>
                </a:cxn>
                <a:cxn ang="0">
                  <a:pos x="39" y="47"/>
                </a:cxn>
                <a:cxn ang="0">
                  <a:pos x="31" y="41"/>
                </a:cxn>
                <a:cxn ang="0">
                  <a:pos x="25" y="36"/>
                </a:cxn>
                <a:cxn ang="0">
                  <a:pos x="19" y="27"/>
                </a:cxn>
                <a:cxn ang="0">
                  <a:pos x="14" y="15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68" h="411">
                  <a:moveTo>
                    <a:pt x="0" y="0"/>
                  </a:moveTo>
                  <a:lnTo>
                    <a:pt x="18" y="7"/>
                  </a:lnTo>
                  <a:lnTo>
                    <a:pt x="37" y="18"/>
                  </a:lnTo>
                  <a:lnTo>
                    <a:pt x="57" y="35"/>
                  </a:lnTo>
                  <a:lnTo>
                    <a:pt x="77" y="54"/>
                  </a:lnTo>
                  <a:lnTo>
                    <a:pt x="96" y="77"/>
                  </a:lnTo>
                  <a:lnTo>
                    <a:pt x="115" y="104"/>
                  </a:lnTo>
                  <a:lnTo>
                    <a:pt x="131" y="131"/>
                  </a:lnTo>
                  <a:lnTo>
                    <a:pt x="146" y="161"/>
                  </a:lnTo>
                  <a:lnTo>
                    <a:pt x="157" y="192"/>
                  </a:lnTo>
                  <a:lnTo>
                    <a:pt x="165" y="225"/>
                  </a:lnTo>
                  <a:lnTo>
                    <a:pt x="168" y="258"/>
                  </a:lnTo>
                  <a:lnTo>
                    <a:pt x="168" y="291"/>
                  </a:lnTo>
                  <a:lnTo>
                    <a:pt x="162" y="323"/>
                  </a:lnTo>
                  <a:lnTo>
                    <a:pt x="150" y="353"/>
                  </a:lnTo>
                  <a:lnTo>
                    <a:pt x="132" y="383"/>
                  </a:lnTo>
                  <a:lnTo>
                    <a:pt x="107" y="411"/>
                  </a:lnTo>
                  <a:lnTo>
                    <a:pt x="108" y="401"/>
                  </a:lnTo>
                  <a:lnTo>
                    <a:pt x="116" y="388"/>
                  </a:lnTo>
                  <a:lnTo>
                    <a:pt x="126" y="371"/>
                  </a:lnTo>
                  <a:lnTo>
                    <a:pt x="135" y="353"/>
                  </a:lnTo>
                  <a:lnTo>
                    <a:pt x="140" y="316"/>
                  </a:lnTo>
                  <a:lnTo>
                    <a:pt x="128" y="286"/>
                  </a:lnTo>
                  <a:lnTo>
                    <a:pt x="108" y="260"/>
                  </a:lnTo>
                  <a:lnTo>
                    <a:pt x="83" y="237"/>
                  </a:lnTo>
                  <a:lnTo>
                    <a:pt x="58" y="215"/>
                  </a:lnTo>
                  <a:lnTo>
                    <a:pt x="38" y="191"/>
                  </a:lnTo>
                  <a:lnTo>
                    <a:pt x="28" y="165"/>
                  </a:lnTo>
                  <a:lnTo>
                    <a:pt x="34" y="132"/>
                  </a:lnTo>
                  <a:lnTo>
                    <a:pt x="36" y="126"/>
                  </a:lnTo>
                  <a:lnTo>
                    <a:pt x="37" y="128"/>
                  </a:lnTo>
                  <a:lnTo>
                    <a:pt x="39" y="134"/>
                  </a:lnTo>
                  <a:lnTo>
                    <a:pt x="44" y="142"/>
                  </a:lnTo>
                  <a:lnTo>
                    <a:pt x="47" y="147"/>
                  </a:lnTo>
                  <a:lnTo>
                    <a:pt x="53" y="149"/>
                  </a:lnTo>
                  <a:lnTo>
                    <a:pt x="59" y="149"/>
                  </a:lnTo>
                  <a:lnTo>
                    <a:pt x="67" y="147"/>
                  </a:lnTo>
                  <a:lnTo>
                    <a:pt x="73" y="143"/>
                  </a:lnTo>
                  <a:lnTo>
                    <a:pt x="78" y="136"/>
                  </a:lnTo>
                  <a:lnTo>
                    <a:pt x="82" y="126"/>
                  </a:lnTo>
                  <a:lnTo>
                    <a:pt x="83" y="114"/>
                  </a:lnTo>
                  <a:lnTo>
                    <a:pt x="81" y="101"/>
                  </a:lnTo>
                  <a:lnTo>
                    <a:pt x="75" y="88"/>
                  </a:lnTo>
                  <a:lnTo>
                    <a:pt x="68" y="76"/>
                  </a:lnTo>
                  <a:lnTo>
                    <a:pt x="59" y="64"/>
                  </a:lnTo>
                  <a:lnTo>
                    <a:pt x="50" y="54"/>
                  </a:lnTo>
                  <a:lnTo>
                    <a:pt x="39" y="47"/>
                  </a:lnTo>
                  <a:lnTo>
                    <a:pt x="31" y="41"/>
                  </a:lnTo>
                  <a:lnTo>
                    <a:pt x="25" y="36"/>
                  </a:lnTo>
                  <a:lnTo>
                    <a:pt x="19" y="27"/>
                  </a:lnTo>
                  <a:lnTo>
                    <a:pt x="14" y="15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5003" y="2192"/>
              <a:ext cx="444" cy="552"/>
            </a:xfrm>
            <a:custGeom>
              <a:avLst/>
              <a:gdLst/>
              <a:ahLst/>
              <a:cxnLst>
                <a:cxn ang="0">
                  <a:pos x="312" y="28"/>
                </a:cxn>
                <a:cxn ang="0">
                  <a:pos x="360" y="74"/>
                </a:cxn>
                <a:cxn ang="0">
                  <a:pos x="403" y="130"/>
                </a:cxn>
                <a:cxn ang="0">
                  <a:pos x="434" y="201"/>
                </a:cxn>
                <a:cxn ang="0">
                  <a:pos x="444" y="289"/>
                </a:cxn>
                <a:cxn ang="0">
                  <a:pos x="426" y="392"/>
                </a:cxn>
                <a:cxn ang="0">
                  <a:pos x="382" y="471"/>
                </a:cxn>
                <a:cxn ang="0">
                  <a:pos x="327" y="518"/>
                </a:cxn>
                <a:cxn ang="0">
                  <a:pos x="280" y="538"/>
                </a:cxn>
                <a:cxn ang="0">
                  <a:pos x="235" y="549"/>
                </a:cxn>
                <a:cxn ang="0">
                  <a:pos x="188" y="552"/>
                </a:cxn>
                <a:cxn ang="0">
                  <a:pos x="142" y="547"/>
                </a:cxn>
                <a:cxn ang="0">
                  <a:pos x="98" y="534"/>
                </a:cxn>
                <a:cxn ang="0">
                  <a:pos x="54" y="510"/>
                </a:cxn>
                <a:cxn ang="0">
                  <a:pos x="17" y="470"/>
                </a:cxn>
                <a:cxn ang="0">
                  <a:pos x="1" y="417"/>
                </a:cxn>
                <a:cxn ang="0">
                  <a:pos x="6" y="351"/>
                </a:cxn>
                <a:cxn ang="0">
                  <a:pos x="36" y="287"/>
                </a:cxn>
                <a:cxn ang="0">
                  <a:pos x="83" y="244"/>
                </a:cxn>
                <a:cxn ang="0">
                  <a:pos x="148" y="230"/>
                </a:cxn>
                <a:cxn ang="0">
                  <a:pos x="194" y="251"/>
                </a:cxn>
                <a:cxn ang="0">
                  <a:pos x="219" y="291"/>
                </a:cxn>
                <a:cxn ang="0">
                  <a:pos x="222" y="339"/>
                </a:cxn>
                <a:cxn ang="0">
                  <a:pos x="202" y="381"/>
                </a:cxn>
                <a:cxn ang="0">
                  <a:pos x="184" y="393"/>
                </a:cxn>
                <a:cxn ang="0">
                  <a:pos x="175" y="388"/>
                </a:cxn>
                <a:cxn ang="0">
                  <a:pos x="176" y="379"/>
                </a:cxn>
                <a:cxn ang="0">
                  <a:pos x="189" y="368"/>
                </a:cxn>
                <a:cxn ang="0">
                  <a:pos x="205" y="334"/>
                </a:cxn>
                <a:cxn ang="0">
                  <a:pos x="202" y="297"/>
                </a:cxn>
                <a:cxn ang="0">
                  <a:pos x="182" y="265"/>
                </a:cxn>
                <a:cxn ang="0">
                  <a:pos x="145" y="248"/>
                </a:cxn>
                <a:cxn ang="0">
                  <a:pos x="91" y="260"/>
                </a:cxn>
                <a:cxn ang="0">
                  <a:pos x="50" y="298"/>
                </a:cxn>
                <a:cxn ang="0">
                  <a:pos x="22" y="356"/>
                </a:cxn>
                <a:cxn ang="0">
                  <a:pos x="17" y="411"/>
                </a:cxn>
                <a:cxn ang="0">
                  <a:pos x="28" y="453"/>
                </a:cxn>
                <a:cxn ang="0">
                  <a:pos x="61" y="493"/>
                </a:cxn>
                <a:cxn ang="0">
                  <a:pos x="105" y="517"/>
                </a:cxn>
                <a:cxn ang="0">
                  <a:pos x="146" y="530"/>
                </a:cxn>
                <a:cxn ang="0">
                  <a:pos x="189" y="535"/>
                </a:cxn>
                <a:cxn ang="0">
                  <a:pos x="232" y="531"/>
                </a:cxn>
                <a:cxn ang="0">
                  <a:pos x="275" y="522"/>
                </a:cxn>
                <a:cxn ang="0">
                  <a:pos x="318" y="501"/>
                </a:cxn>
                <a:cxn ang="0">
                  <a:pos x="368" y="459"/>
                </a:cxn>
                <a:cxn ang="0">
                  <a:pos x="409" y="386"/>
                </a:cxn>
                <a:cxn ang="0">
                  <a:pos x="426" y="289"/>
                </a:cxn>
                <a:cxn ang="0">
                  <a:pos x="417" y="206"/>
                </a:cxn>
                <a:cxn ang="0">
                  <a:pos x="387" y="139"/>
                </a:cxn>
                <a:cxn ang="0">
                  <a:pos x="345" y="86"/>
                </a:cxn>
                <a:cxn ang="0">
                  <a:pos x="300" y="41"/>
                </a:cxn>
                <a:cxn ang="0">
                  <a:pos x="270" y="17"/>
                </a:cxn>
                <a:cxn ang="0">
                  <a:pos x="267" y="8"/>
                </a:cxn>
                <a:cxn ang="0">
                  <a:pos x="275" y="0"/>
                </a:cxn>
                <a:cxn ang="0">
                  <a:pos x="281" y="3"/>
                </a:cxn>
              </a:cxnLst>
              <a:rect l="0" t="0" r="r" b="b"/>
              <a:pathLst>
                <a:path w="444" h="552">
                  <a:moveTo>
                    <a:pt x="281" y="3"/>
                  </a:moveTo>
                  <a:lnTo>
                    <a:pt x="296" y="15"/>
                  </a:lnTo>
                  <a:lnTo>
                    <a:pt x="312" y="28"/>
                  </a:lnTo>
                  <a:lnTo>
                    <a:pt x="328" y="42"/>
                  </a:lnTo>
                  <a:lnTo>
                    <a:pt x="344" y="58"/>
                  </a:lnTo>
                  <a:lnTo>
                    <a:pt x="360" y="74"/>
                  </a:lnTo>
                  <a:lnTo>
                    <a:pt x="375" y="92"/>
                  </a:lnTo>
                  <a:lnTo>
                    <a:pt x="390" y="110"/>
                  </a:lnTo>
                  <a:lnTo>
                    <a:pt x="403" y="130"/>
                  </a:lnTo>
                  <a:lnTo>
                    <a:pt x="415" y="152"/>
                  </a:lnTo>
                  <a:lnTo>
                    <a:pt x="425" y="176"/>
                  </a:lnTo>
                  <a:lnTo>
                    <a:pt x="434" y="201"/>
                  </a:lnTo>
                  <a:lnTo>
                    <a:pt x="440" y="229"/>
                  </a:lnTo>
                  <a:lnTo>
                    <a:pt x="443" y="257"/>
                  </a:lnTo>
                  <a:lnTo>
                    <a:pt x="444" y="289"/>
                  </a:lnTo>
                  <a:lnTo>
                    <a:pt x="441" y="321"/>
                  </a:lnTo>
                  <a:lnTo>
                    <a:pt x="435" y="357"/>
                  </a:lnTo>
                  <a:lnTo>
                    <a:pt x="426" y="392"/>
                  </a:lnTo>
                  <a:lnTo>
                    <a:pt x="414" y="423"/>
                  </a:lnTo>
                  <a:lnTo>
                    <a:pt x="399" y="448"/>
                  </a:lnTo>
                  <a:lnTo>
                    <a:pt x="382" y="471"/>
                  </a:lnTo>
                  <a:lnTo>
                    <a:pt x="363" y="490"/>
                  </a:lnTo>
                  <a:lnTo>
                    <a:pt x="345" y="505"/>
                  </a:lnTo>
                  <a:lnTo>
                    <a:pt x="327" y="518"/>
                  </a:lnTo>
                  <a:lnTo>
                    <a:pt x="309" y="528"/>
                  </a:lnTo>
                  <a:lnTo>
                    <a:pt x="295" y="534"/>
                  </a:lnTo>
                  <a:lnTo>
                    <a:pt x="280" y="538"/>
                  </a:lnTo>
                  <a:lnTo>
                    <a:pt x="265" y="543"/>
                  </a:lnTo>
                  <a:lnTo>
                    <a:pt x="251" y="547"/>
                  </a:lnTo>
                  <a:lnTo>
                    <a:pt x="235" y="549"/>
                  </a:lnTo>
                  <a:lnTo>
                    <a:pt x="220" y="552"/>
                  </a:lnTo>
                  <a:lnTo>
                    <a:pt x="204" y="552"/>
                  </a:lnTo>
                  <a:lnTo>
                    <a:pt x="188" y="552"/>
                  </a:lnTo>
                  <a:lnTo>
                    <a:pt x="173" y="552"/>
                  </a:lnTo>
                  <a:lnTo>
                    <a:pt x="157" y="549"/>
                  </a:lnTo>
                  <a:lnTo>
                    <a:pt x="142" y="547"/>
                  </a:lnTo>
                  <a:lnTo>
                    <a:pt x="127" y="543"/>
                  </a:lnTo>
                  <a:lnTo>
                    <a:pt x="113" y="538"/>
                  </a:lnTo>
                  <a:lnTo>
                    <a:pt x="98" y="534"/>
                  </a:lnTo>
                  <a:lnTo>
                    <a:pt x="84" y="528"/>
                  </a:lnTo>
                  <a:lnTo>
                    <a:pt x="70" y="520"/>
                  </a:lnTo>
                  <a:lnTo>
                    <a:pt x="54" y="510"/>
                  </a:lnTo>
                  <a:lnTo>
                    <a:pt x="40" y="498"/>
                  </a:lnTo>
                  <a:lnTo>
                    <a:pt x="27" y="484"/>
                  </a:lnTo>
                  <a:lnTo>
                    <a:pt x="17" y="470"/>
                  </a:lnTo>
                  <a:lnTo>
                    <a:pt x="9" y="453"/>
                  </a:lnTo>
                  <a:lnTo>
                    <a:pt x="4" y="436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1" y="374"/>
                  </a:lnTo>
                  <a:lnTo>
                    <a:pt x="6" y="351"/>
                  </a:lnTo>
                  <a:lnTo>
                    <a:pt x="13" y="328"/>
                  </a:lnTo>
                  <a:lnTo>
                    <a:pt x="24" y="307"/>
                  </a:lnTo>
                  <a:lnTo>
                    <a:pt x="36" y="287"/>
                  </a:lnTo>
                  <a:lnTo>
                    <a:pt x="50" y="269"/>
                  </a:lnTo>
                  <a:lnTo>
                    <a:pt x="66" y="255"/>
                  </a:lnTo>
                  <a:lnTo>
                    <a:pt x="83" y="244"/>
                  </a:lnTo>
                  <a:lnTo>
                    <a:pt x="107" y="235"/>
                  </a:lnTo>
                  <a:lnTo>
                    <a:pt x="129" y="230"/>
                  </a:lnTo>
                  <a:lnTo>
                    <a:pt x="148" y="230"/>
                  </a:lnTo>
                  <a:lnTo>
                    <a:pt x="165" y="233"/>
                  </a:lnTo>
                  <a:lnTo>
                    <a:pt x="181" y="241"/>
                  </a:lnTo>
                  <a:lnTo>
                    <a:pt x="194" y="251"/>
                  </a:lnTo>
                  <a:lnTo>
                    <a:pt x="205" y="263"/>
                  </a:lnTo>
                  <a:lnTo>
                    <a:pt x="213" y="277"/>
                  </a:lnTo>
                  <a:lnTo>
                    <a:pt x="219" y="291"/>
                  </a:lnTo>
                  <a:lnTo>
                    <a:pt x="222" y="308"/>
                  </a:lnTo>
                  <a:lnTo>
                    <a:pt x="223" y="323"/>
                  </a:lnTo>
                  <a:lnTo>
                    <a:pt x="222" y="339"/>
                  </a:lnTo>
                  <a:lnTo>
                    <a:pt x="219" y="355"/>
                  </a:lnTo>
                  <a:lnTo>
                    <a:pt x="211" y="369"/>
                  </a:lnTo>
                  <a:lnTo>
                    <a:pt x="202" y="381"/>
                  </a:lnTo>
                  <a:lnTo>
                    <a:pt x="188" y="392"/>
                  </a:lnTo>
                  <a:lnTo>
                    <a:pt x="188" y="392"/>
                  </a:lnTo>
                  <a:lnTo>
                    <a:pt x="184" y="393"/>
                  </a:lnTo>
                  <a:lnTo>
                    <a:pt x="181" y="393"/>
                  </a:lnTo>
                  <a:lnTo>
                    <a:pt x="178" y="391"/>
                  </a:lnTo>
                  <a:lnTo>
                    <a:pt x="175" y="388"/>
                  </a:lnTo>
                  <a:lnTo>
                    <a:pt x="174" y="385"/>
                  </a:lnTo>
                  <a:lnTo>
                    <a:pt x="175" y="381"/>
                  </a:lnTo>
                  <a:lnTo>
                    <a:pt x="176" y="379"/>
                  </a:lnTo>
                  <a:lnTo>
                    <a:pt x="179" y="376"/>
                  </a:lnTo>
                  <a:lnTo>
                    <a:pt x="179" y="376"/>
                  </a:lnTo>
                  <a:lnTo>
                    <a:pt x="189" y="368"/>
                  </a:lnTo>
                  <a:lnTo>
                    <a:pt x="197" y="358"/>
                  </a:lnTo>
                  <a:lnTo>
                    <a:pt x="203" y="348"/>
                  </a:lnTo>
                  <a:lnTo>
                    <a:pt x="205" y="334"/>
                  </a:lnTo>
                  <a:lnTo>
                    <a:pt x="206" y="322"/>
                  </a:lnTo>
                  <a:lnTo>
                    <a:pt x="205" y="309"/>
                  </a:lnTo>
                  <a:lnTo>
                    <a:pt x="202" y="297"/>
                  </a:lnTo>
                  <a:lnTo>
                    <a:pt x="197" y="285"/>
                  </a:lnTo>
                  <a:lnTo>
                    <a:pt x="190" y="274"/>
                  </a:lnTo>
                  <a:lnTo>
                    <a:pt x="182" y="265"/>
                  </a:lnTo>
                  <a:lnTo>
                    <a:pt x="172" y="256"/>
                  </a:lnTo>
                  <a:lnTo>
                    <a:pt x="159" y="250"/>
                  </a:lnTo>
                  <a:lnTo>
                    <a:pt x="145" y="248"/>
                  </a:lnTo>
                  <a:lnTo>
                    <a:pt x="129" y="248"/>
                  </a:lnTo>
                  <a:lnTo>
                    <a:pt x="110" y="251"/>
                  </a:lnTo>
                  <a:lnTo>
                    <a:pt x="91" y="260"/>
                  </a:lnTo>
                  <a:lnTo>
                    <a:pt x="76" y="269"/>
                  </a:lnTo>
                  <a:lnTo>
                    <a:pt x="62" y="283"/>
                  </a:lnTo>
                  <a:lnTo>
                    <a:pt x="50" y="298"/>
                  </a:lnTo>
                  <a:lnTo>
                    <a:pt x="38" y="316"/>
                  </a:lnTo>
                  <a:lnTo>
                    <a:pt x="29" y="335"/>
                  </a:lnTo>
                  <a:lnTo>
                    <a:pt x="22" y="356"/>
                  </a:lnTo>
                  <a:lnTo>
                    <a:pt x="18" y="378"/>
                  </a:lnTo>
                  <a:lnTo>
                    <a:pt x="17" y="398"/>
                  </a:lnTo>
                  <a:lnTo>
                    <a:pt x="17" y="411"/>
                  </a:lnTo>
                  <a:lnTo>
                    <a:pt x="19" y="424"/>
                  </a:lnTo>
                  <a:lnTo>
                    <a:pt x="22" y="439"/>
                  </a:lnTo>
                  <a:lnTo>
                    <a:pt x="28" y="453"/>
                  </a:lnTo>
                  <a:lnTo>
                    <a:pt x="36" y="466"/>
                  </a:lnTo>
                  <a:lnTo>
                    <a:pt x="46" y="481"/>
                  </a:lnTo>
                  <a:lnTo>
                    <a:pt x="61" y="493"/>
                  </a:lnTo>
                  <a:lnTo>
                    <a:pt x="78" y="505"/>
                  </a:lnTo>
                  <a:lnTo>
                    <a:pt x="91" y="511"/>
                  </a:lnTo>
                  <a:lnTo>
                    <a:pt x="105" y="517"/>
                  </a:lnTo>
                  <a:lnTo>
                    <a:pt x="117" y="522"/>
                  </a:lnTo>
                  <a:lnTo>
                    <a:pt x="132" y="526"/>
                  </a:lnTo>
                  <a:lnTo>
                    <a:pt x="146" y="530"/>
                  </a:lnTo>
                  <a:lnTo>
                    <a:pt x="159" y="532"/>
                  </a:lnTo>
                  <a:lnTo>
                    <a:pt x="174" y="534"/>
                  </a:lnTo>
                  <a:lnTo>
                    <a:pt x="189" y="535"/>
                  </a:lnTo>
                  <a:lnTo>
                    <a:pt x="204" y="535"/>
                  </a:lnTo>
                  <a:lnTo>
                    <a:pt x="217" y="534"/>
                  </a:lnTo>
                  <a:lnTo>
                    <a:pt x="232" y="531"/>
                  </a:lnTo>
                  <a:lnTo>
                    <a:pt x="246" y="529"/>
                  </a:lnTo>
                  <a:lnTo>
                    <a:pt x="261" y="526"/>
                  </a:lnTo>
                  <a:lnTo>
                    <a:pt x="275" y="522"/>
                  </a:lnTo>
                  <a:lnTo>
                    <a:pt x="288" y="517"/>
                  </a:lnTo>
                  <a:lnTo>
                    <a:pt x="301" y="511"/>
                  </a:lnTo>
                  <a:lnTo>
                    <a:pt x="318" y="501"/>
                  </a:lnTo>
                  <a:lnTo>
                    <a:pt x="335" y="490"/>
                  </a:lnTo>
                  <a:lnTo>
                    <a:pt x="352" y="476"/>
                  </a:lnTo>
                  <a:lnTo>
                    <a:pt x="368" y="459"/>
                  </a:lnTo>
                  <a:lnTo>
                    <a:pt x="384" y="439"/>
                  </a:lnTo>
                  <a:lnTo>
                    <a:pt x="398" y="414"/>
                  </a:lnTo>
                  <a:lnTo>
                    <a:pt x="409" y="386"/>
                  </a:lnTo>
                  <a:lnTo>
                    <a:pt x="418" y="354"/>
                  </a:lnTo>
                  <a:lnTo>
                    <a:pt x="424" y="320"/>
                  </a:lnTo>
                  <a:lnTo>
                    <a:pt x="426" y="289"/>
                  </a:lnTo>
                  <a:lnTo>
                    <a:pt x="426" y="259"/>
                  </a:lnTo>
                  <a:lnTo>
                    <a:pt x="423" y="231"/>
                  </a:lnTo>
                  <a:lnTo>
                    <a:pt x="417" y="206"/>
                  </a:lnTo>
                  <a:lnTo>
                    <a:pt x="409" y="182"/>
                  </a:lnTo>
                  <a:lnTo>
                    <a:pt x="399" y="160"/>
                  </a:lnTo>
                  <a:lnTo>
                    <a:pt x="387" y="139"/>
                  </a:lnTo>
                  <a:lnTo>
                    <a:pt x="375" y="119"/>
                  </a:lnTo>
                  <a:lnTo>
                    <a:pt x="360" y="101"/>
                  </a:lnTo>
                  <a:lnTo>
                    <a:pt x="345" y="86"/>
                  </a:lnTo>
                  <a:lnTo>
                    <a:pt x="330" y="70"/>
                  </a:lnTo>
                  <a:lnTo>
                    <a:pt x="316" y="56"/>
                  </a:lnTo>
                  <a:lnTo>
                    <a:pt x="300" y="41"/>
                  </a:lnTo>
                  <a:lnTo>
                    <a:pt x="285" y="29"/>
                  </a:lnTo>
                  <a:lnTo>
                    <a:pt x="270" y="17"/>
                  </a:lnTo>
                  <a:lnTo>
                    <a:pt x="270" y="17"/>
                  </a:lnTo>
                  <a:lnTo>
                    <a:pt x="268" y="15"/>
                  </a:lnTo>
                  <a:lnTo>
                    <a:pt x="267" y="11"/>
                  </a:lnTo>
                  <a:lnTo>
                    <a:pt x="267" y="8"/>
                  </a:lnTo>
                  <a:lnTo>
                    <a:pt x="269" y="4"/>
                  </a:lnTo>
                  <a:lnTo>
                    <a:pt x="271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1" y="3"/>
                  </a:lnTo>
                  <a:lnTo>
                    <a:pt x="281" y="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4848" y="2640"/>
              <a:ext cx="199" cy="113"/>
            </a:xfrm>
            <a:custGeom>
              <a:avLst/>
              <a:gdLst/>
              <a:ahLst/>
              <a:cxnLst>
                <a:cxn ang="0">
                  <a:pos x="188" y="66"/>
                </a:cxn>
                <a:cxn ang="0">
                  <a:pos x="179" y="59"/>
                </a:cxn>
                <a:cxn ang="0">
                  <a:pos x="165" y="54"/>
                </a:cxn>
                <a:cxn ang="0">
                  <a:pos x="150" y="51"/>
                </a:cxn>
                <a:cxn ang="0">
                  <a:pos x="133" y="50"/>
                </a:cxn>
                <a:cxn ang="0">
                  <a:pos x="117" y="51"/>
                </a:cxn>
                <a:cxn ang="0">
                  <a:pos x="101" y="57"/>
                </a:cxn>
                <a:cxn ang="0">
                  <a:pos x="88" y="65"/>
                </a:cxn>
                <a:cxn ang="0">
                  <a:pos x="78" y="78"/>
                </a:cxn>
                <a:cxn ang="0">
                  <a:pos x="70" y="93"/>
                </a:cxn>
                <a:cxn ang="0">
                  <a:pos x="62" y="102"/>
                </a:cxn>
                <a:cxn ang="0">
                  <a:pos x="53" y="110"/>
                </a:cxn>
                <a:cxn ang="0">
                  <a:pos x="45" y="113"/>
                </a:cxn>
                <a:cxn ang="0">
                  <a:pos x="35" y="113"/>
                </a:cxn>
                <a:cxn ang="0">
                  <a:pos x="26" y="111"/>
                </a:cxn>
                <a:cxn ang="0">
                  <a:pos x="17" y="106"/>
                </a:cxn>
                <a:cxn ang="0">
                  <a:pos x="8" y="98"/>
                </a:cxn>
                <a:cxn ang="0">
                  <a:pos x="1" y="87"/>
                </a:cxn>
                <a:cxn ang="0">
                  <a:pos x="0" y="72"/>
                </a:cxn>
                <a:cxn ang="0">
                  <a:pos x="3" y="57"/>
                </a:cxn>
                <a:cxn ang="0">
                  <a:pos x="11" y="40"/>
                </a:cxn>
                <a:cxn ang="0">
                  <a:pos x="22" y="26"/>
                </a:cxn>
                <a:cxn ang="0">
                  <a:pos x="36" y="14"/>
                </a:cxn>
                <a:cxn ang="0">
                  <a:pos x="54" y="4"/>
                </a:cxn>
                <a:cxn ang="0">
                  <a:pos x="74" y="0"/>
                </a:cxn>
                <a:cxn ang="0">
                  <a:pos x="94" y="2"/>
                </a:cxn>
                <a:cxn ang="0">
                  <a:pos x="114" y="6"/>
                </a:cxn>
                <a:cxn ang="0">
                  <a:pos x="132" y="14"/>
                </a:cxn>
                <a:cxn ang="0">
                  <a:pos x="149" y="22"/>
                </a:cxn>
                <a:cxn ang="0">
                  <a:pos x="164" y="32"/>
                </a:cxn>
                <a:cxn ang="0">
                  <a:pos x="176" y="41"/>
                </a:cxn>
                <a:cxn ang="0">
                  <a:pos x="187" y="48"/>
                </a:cxn>
                <a:cxn ang="0">
                  <a:pos x="195" y="54"/>
                </a:cxn>
                <a:cxn ang="0">
                  <a:pos x="199" y="60"/>
                </a:cxn>
                <a:cxn ang="0">
                  <a:pos x="198" y="64"/>
                </a:cxn>
                <a:cxn ang="0">
                  <a:pos x="193" y="66"/>
                </a:cxn>
                <a:cxn ang="0">
                  <a:pos x="188" y="66"/>
                </a:cxn>
              </a:cxnLst>
              <a:rect l="0" t="0" r="r" b="b"/>
              <a:pathLst>
                <a:path w="199" h="113">
                  <a:moveTo>
                    <a:pt x="188" y="66"/>
                  </a:moveTo>
                  <a:lnTo>
                    <a:pt x="179" y="59"/>
                  </a:lnTo>
                  <a:lnTo>
                    <a:pt x="165" y="54"/>
                  </a:lnTo>
                  <a:lnTo>
                    <a:pt x="150" y="51"/>
                  </a:lnTo>
                  <a:lnTo>
                    <a:pt x="133" y="50"/>
                  </a:lnTo>
                  <a:lnTo>
                    <a:pt x="117" y="51"/>
                  </a:lnTo>
                  <a:lnTo>
                    <a:pt x="101" y="57"/>
                  </a:lnTo>
                  <a:lnTo>
                    <a:pt x="88" y="65"/>
                  </a:lnTo>
                  <a:lnTo>
                    <a:pt x="78" y="78"/>
                  </a:lnTo>
                  <a:lnTo>
                    <a:pt x="70" y="93"/>
                  </a:lnTo>
                  <a:lnTo>
                    <a:pt x="62" y="102"/>
                  </a:lnTo>
                  <a:lnTo>
                    <a:pt x="53" y="110"/>
                  </a:lnTo>
                  <a:lnTo>
                    <a:pt x="45" y="113"/>
                  </a:lnTo>
                  <a:lnTo>
                    <a:pt x="35" y="113"/>
                  </a:lnTo>
                  <a:lnTo>
                    <a:pt x="26" y="111"/>
                  </a:lnTo>
                  <a:lnTo>
                    <a:pt x="17" y="106"/>
                  </a:lnTo>
                  <a:lnTo>
                    <a:pt x="8" y="98"/>
                  </a:lnTo>
                  <a:lnTo>
                    <a:pt x="1" y="87"/>
                  </a:lnTo>
                  <a:lnTo>
                    <a:pt x="0" y="72"/>
                  </a:lnTo>
                  <a:lnTo>
                    <a:pt x="3" y="57"/>
                  </a:lnTo>
                  <a:lnTo>
                    <a:pt x="11" y="40"/>
                  </a:lnTo>
                  <a:lnTo>
                    <a:pt x="22" y="26"/>
                  </a:lnTo>
                  <a:lnTo>
                    <a:pt x="36" y="14"/>
                  </a:lnTo>
                  <a:lnTo>
                    <a:pt x="54" y="4"/>
                  </a:lnTo>
                  <a:lnTo>
                    <a:pt x="74" y="0"/>
                  </a:lnTo>
                  <a:lnTo>
                    <a:pt x="94" y="2"/>
                  </a:lnTo>
                  <a:lnTo>
                    <a:pt x="114" y="6"/>
                  </a:lnTo>
                  <a:lnTo>
                    <a:pt x="132" y="14"/>
                  </a:lnTo>
                  <a:lnTo>
                    <a:pt x="149" y="22"/>
                  </a:lnTo>
                  <a:lnTo>
                    <a:pt x="164" y="32"/>
                  </a:lnTo>
                  <a:lnTo>
                    <a:pt x="176" y="41"/>
                  </a:lnTo>
                  <a:lnTo>
                    <a:pt x="187" y="48"/>
                  </a:lnTo>
                  <a:lnTo>
                    <a:pt x="195" y="54"/>
                  </a:lnTo>
                  <a:lnTo>
                    <a:pt x="199" y="60"/>
                  </a:lnTo>
                  <a:lnTo>
                    <a:pt x="198" y="64"/>
                  </a:lnTo>
                  <a:lnTo>
                    <a:pt x="193" y="66"/>
                  </a:lnTo>
                  <a:lnTo>
                    <a:pt x="188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4616" y="1219"/>
              <a:ext cx="577" cy="899"/>
            </a:xfrm>
            <a:custGeom>
              <a:avLst/>
              <a:gdLst/>
              <a:ahLst/>
              <a:cxnLst>
                <a:cxn ang="0">
                  <a:pos x="24" y="294"/>
                </a:cxn>
                <a:cxn ang="0">
                  <a:pos x="28" y="380"/>
                </a:cxn>
                <a:cxn ang="0">
                  <a:pos x="41" y="467"/>
                </a:cxn>
                <a:cxn ang="0">
                  <a:pos x="63" y="548"/>
                </a:cxn>
                <a:cxn ang="0">
                  <a:pos x="91" y="625"/>
                </a:cxn>
                <a:cxn ang="0">
                  <a:pos x="129" y="695"/>
                </a:cxn>
                <a:cxn ang="0">
                  <a:pos x="173" y="755"/>
                </a:cxn>
                <a:cxn ang="0">
                  <a:pos x="226" y="804"/>
                </a:cxn>
                <a:cxn ang="0">
                  <a:pos x="285" y="840"/>
                </a:cxn>
                <a:cxn ang="0">
                  <a:pos x="318" y="853"/>
                </a:cxn>
                <a:cxn ang="0">
                  <a:pos x="350" y="863"/>
                </a:cxn>
                <a:cxn ang="0">
                  <a:pos x="381" y="869"/>
                </a:cxn>
                <a:cxn ang="0">
                  <a:pos x="411" y="870"/>
                </a:cxn>
                <a:cxn ang="0">
                  <a:pos x="439" y="869"/>
                </a:cxn>
                <a:cxn ang="0">
                  <a:pos x="465" y="864"/>
                </a:cxn>
                <a:cxn ang="0">
                  <a:pos x="490" y="856"/>
                </a:cxn>
                <a:cxn ang="0">
                  <a:pos x="513" y="844"/>
                </a:cxn>
                <a:cxn ang="0">
                  <a:pos x="513" y="844"/>
                </a:cxn>
                <a:cxn ang="0">
                  <a:pos x="513" y="844"/>
                </a:cxn>
                <a:cxn ang="0">
                  <a:pos x="529" y="832"/>
                </a:cxn>
                <a:cxn ang="0">
                  <a:pos x="539" y="803"/>
                </a:cxn>
                <a:cxn ang="0">
                  <a:pos x="532" y="792"/>
                </a:cxn>
                <a:cxn ang="0">
                  <a:pos x="522" y="801"/>
                </a:cxn>
                <a:cxn ang="0">
                  <a:pos x="518" y="816"/>
                </a:cxn>
                <a:cxn ang="0">
                  <a:pos x="509" y="826"/>
                </a:cxn>
                <a:cxn ang="0">
                  <a:pos x="494" y="825"/>
                </a:cxn>
                <a:cxn ang="0">
                  <a:pos x="484" y="816"/>
                </a:cxn>
                <a:cxn ang="0">
                  <a:pos x="482" y="815"/>
                </a:cxn>
                <a:cxn ang="0">
                  <a:pos x="473" y="801"/>
                </a:cxn>
                <a:cxn ang="0">
                  <a:pos x="473" y="786"/>
                </a:cxn>
                <a:cxn ang="0">
                  <a:pos x="480" y="776"/>
                </a:cxn>
                <a:cxn ang="0">
                  <a:pos x="489" y="768"/>
                </a:cxn>
                <a:cxn ang="0">
                  <a:pos x="500" y="763"/>
                </a:cxn>
                <a:cxn ang="0">
                  <a:pos x="511" y="761"/>
                </a:cxn>
                <a:cxn ang="0">
                  <a:pos x="525" y="761"/>
                </a:cxn>
                <a:cxn ang="0">
                  <a:pos x="541" y="763"/>
                </a:cxn>
                <a:cxn ang="0">
                  <a:pos x="554" y="768"/>
                </a:cxn>
                <a:cxn ang="0">
                  <a:pos x="567" y="778"/>
                </a:cxn>
                <a:cxn ang="0">
                  <a:pos x="576" y="792"/>
                </a:cxn>
                <a:cxn ang="0">
                  <a:pos x="577" y="811"/>
                </a:cxn>
                <a:cxn ang="0">
                  <a:pos x="569" y="841"/>
                </a:cxn>
                <a:cxn ang="0">
                  <a:pos x="553" y="863"/>
                </a:cxn>
                <a:cxn ang="0">
                  <a:pos x="532" y="877"/>
                </a:cxn>
                <a:cxn ang="0">
                  <a:pos x="511" y="887"/>
                </a:cxn>
                <a:cxn ang="0">
                  <a:pos x="471" y="897"/>
                </a:cxn>
                <a:cxn ang="0">
                  <a:pos x="427" y="899"/>
                </a:cxn>
                <a:cxn ang="0">
                  <a:pos x="380" y="895"/>
                </a:cxn>
                <a:cxn ang="0">
                  <a:pos x="332" y="885"/>
                </a:cxn>
                <a:cxn ang="0">
                  <a:pos x="283" y="868"/>
                </a:cxn>
                <a:cxn ang="0">
                  <a:pos x="237" y="844"/>
                </a:cxn>
                <a:cxn ang="0">
                  <a:pos x="195" y="813"/>
                </a:cxn>
                <a:cxn ang="0">
                  <a:pos x="159" y="774"/>
                </a:cxn>
                <a:cxn ang="0">
                  <a:pos x="86" y="666"/>
                </a:cxn>
                <a:cxn ang="0">
                  <a:pos x="36" y="554"/>
                </a:cxn>
                <a:cxn ang="0">
                  <a:pos x="9" y="433"/>
                </a:cxn>
                <a:cxn ang="0">
                  <a:pos x="0" y="294"/>
                </a:cxn>
                <a:cxn ang="0">
                  <a:pos x="25" y="1"/>
                </a:cxn>
              </a:cxnLst>
              <a:rect l="0" t="0" r="r" b="b"/>
              <a:pathLst>
                <a:path w="577" h="899">
                  <a:moveTo>
                    <a:pt x="25" y="1"/>
                  </a:moveTo>
                  <a:lnTo>
                    <a:pt x="24" y="294"/>
                  </a:lnTo>
                  <a:lnTo>
                    <a:pt x="25" y="337"/>
                  </a:lnTo>
                  <a:lnTo>
                    <a:pt x="28" y="380"/>
                  </a:lnTo>
                  <a:lnTo>
                    <a:pt x="33" y="423"/>
                  </a:lnTo>
                  <a:lnTo>
                    <a:pt x="41" y="467"/>
                  </a:lnTo>
                  <a:lnTo>
                    <a:pt x="50" y="507"/>
                  </a:lnTo>
                  <a:lnTo>
                    <a:pt x="63" y="548"/>
                  </a:lnTo>
                  <a:lnTo>
                    <a:pt x="76" y="588"/>
                  </a:lnTo>
                  <a:lnTo>
                    <a:pt x="91" y="625"/>
                  </a:lnTo>
                  <a:lnTo>
                    <a:pt x="109" y="661"/>
                  </a:lnTo>
                  <a:lnTo>
                    <a:pt x="129" y="695"/>
                  </a:lnTo>
                  <a:lnTo>
                    <a:pt x="151" y="726"/>
                  </a:lnTo>
                  <a:lnTo>
                    <a:pt x="173" y="755"/>
                  </a:lnTo>
                  <a:lnTo>
                    <a:pt x="200" y="781"/>
                  </a:lnTo>
                  <a:lnTo>
                    <a:pt x="226" y="804"/>
                  </a:lnTo>
                  <a:lnTo>
                    <a:pt x="254" y="823"/>
                  </a:lnTo>
                  <a:lnTo>
                    <a:pt x="285" y="840"/>
                  </a:lnTo>
                  <a:lnTo>
                    <a:pt x="302" y="847"/>
                  </a:lnTo>
                  <a:lnTo>
                    <a:pt x="318" y="853"/>
                  </a:lnTo>
                  <a:lnTo>
                    <a:pt x="334" y="858"/>
                  </a:lnTo>
                  <a:lnTo>
                    <a:pt x="350" y="863"/>
                  </a:lnTo>
                  <a:lnTo>
                    <a:pt x="366" y="867"/>
                  </a:lnTo>
                  <a:lnTo>
                    <a:pt x="381" y="869"/>
                  </a:lnTo>
                  <a:lnTo>
                    <a:pt x="396" y="870"/>
                  </a:lnTo>
                  <a:lnTo>
                    <a:pt x="411" y="870"/>
                  </a:lnTo>
                  <a:lnTo>
                    <a:pt x="425" y="870"/>
                  </a:lnTo>
                  <a:lnTo>
                    <a:pt x="439" y="869"/>
                  </a:lnTo>
                  <a:lnTo>
                    <a:pt x="453" y="867"/>
                  </a:lnTo>
                  <a:lnTo>
                    <a:pt x="465" y="864"/>
                  </a:lnTo>
                  <a:lnTo>
                    <a:pt x="478" y="859"/>
                  </a:lnTo>
                  <a:lnTo>
                    <a:pt x="490" y="856"/>
                  </a:lnTo>
                  <a:lnTo>
                    <a:pt x="502" y="850"/>
                  </a:lnTo>
                  <a:lnTo>
                    <a:pt x="513" y="844"/>
                  </a:lnTo>
                  <a:lnTo>
                    <a:pt x="514" y="844"/>
                  </a:lnTo>
                  <a:lnTo>
                    <a:pt x="513" y="844"/>
                  </a:lnTo>
                  <a:lnTo>
                    <a:pt x="512" y="844"/>
                  </a:lnTo>
                  <a:lnTo>
                    <a:pt x="513" y="844"/>
                  </a:lnTo>
                  <a:lnTo>
                    <a:pt x="521" y="840"/>
                  </a:lnTo>
                  <a:lnTo>
                    <a:pt x="529" y="832"/>
                  </a:lnTo>
                  <a:lnTo>
                    <a:pt x="535" y="820"/>
                  </a:lnTo>
                  <a:lnTo>
                    <a:pt x="539" y="803"/>
                  </a:lnTo>
                  <a:lnTo>
                    <a:pt x="537" y="796"/>
                  </a:lnTo>
                  <a:lnTo>
                    <a:pt x="532" y="792"/>
                  </a:lnTo>
                  <a:lnTo>
                    <a:pt x="526" y="793"/>
                  </a:lnTo>
                  <a:lnTo>
                    <a:pt x="522" y="801"/>
                  </a:lnTo>
                  <a:lnTo>
                    <a:pt x="520" y="808"/>
                  </a:lnTo>
                  <a:lnTo>
                    <a:pt x="518" y="816"/>
                  </a:lnTo>
                  <a:lnTo>
                    <a:pt x="514" y="822"/>
                  </a:lnTo>
                  <a:lnTo>
                    <a:pt x="509" y="826"/>
                  </a:lnTo>
                  <a:lnTo>
                    <a:pt x="502" y="827"/>
                  </a:lnTo>
                  <a:lnTo>
                    <a:pt x="494" y="825"/>
                  </a:lnTo>
                  <a:lnTo>
                    <a:pt x="488" y="820"/>
                  </a:lnTo>
                  <a:lnTo>
                    <a:pt x="484" y="816"/>
                  </a:lnTo>
                  <a:lnTo>
                    <a:pt x="484" y="816"/>
                  </a:lnTo>
                  <a:lnTo>
                    <a:pt x="482" y="815"/>
                  </a:lnTo>
                  <a:lnTo>
                    <a:pt x="477" y="808"/>
                  </a:lnTo>
                  <a:lnTo>
                    <a:pt x="473" y="801"/>
                  </a:lnTo>
                  <a:lnTo>
                    <a:pt x="472" y="793"/>
                  </a:lnTo>
                  <a:lnTo>
                    <a:pt x="473" y="786"/>
                  </a:lnTo>
                  <a:lnTo>
                    <a:pt x="476" y="781"/>
                  </a:lnTo>
                  <a:lnTo>
                    <a:pt x="480" y="776"/>
                  </a:lnTo>
                  <a:lnTo>
                    <a:pt x="484" y="772"/>
                  </a:lnTo>
                  <a:lnTo>
                    <a:pt x="489" y="768"/>
                  </a:lnTo>
                  <a:lnTo>
                    <a:pt x="495" y="764"/>
                  </a:lnTo>
                  <a:lnTo>
                    <a:pt x="500" y="763"/>
                  </a:lnTo>
                  <a:lnTo>
                    <a:pt x="505" y="761"/>
                  </a:lnTo>
                  <a:lnTo>
                    <a:pt x="511" y="761"/>
                  </a:lnTo>
                  <a:lnTo>
                    <a:pt x="518" y="761"/>
                  </a:lnTo>
                  <a:lnTo>
                    <a:pt x="525" y="761"/>
                  </a:lnTo>
                  <a:lnTo>
                    <a:pt x="533" y="762"/>
                  </a:lnTo>
                  <a:lnTo>
                    <a:pt x="541" y="763"/>
                  </a:lnTo>
                  <a:lnTo>
                    <a:pt x="547" y="766"/>
                  </a:lnTo>
                  <a:lnTo>
                    <a:pt x="554" y="768"/>
                  </a:lnTo>
                  <a:lnTo>
                    <a:pt x="561" y="773"/>
                  </a:lnTo>
                  <a:lnTo>
                    <a:pt x="567" y="778"/>
                  </a:lnTo>
                  <a:lnTo>
                    <a:pt x="573" y="784"/>
                  </a:lnTo>
                  <a:lnTo>
                    <a:pt x="576" y="792"/>
                  </a:lnTo>
                  <a:lnTo>
                    <a:pt x="577" y="801"/>
                  </a:lnTo>
                  <a:lnTo>
                    <a:pt x="577" y="811"/>
                  </a:lnTo>
                  <a:lnTo>
                    <a:pt x="575" y="827"/>
                  </a:lnTo>
                  <a:lnTo>
                    <a:pt x="569" y="841"/>
                  </a:lnTo>
                  <a:lnTo>
                    <a:pt x="562" y="853"/>
                  </a:lnTo>
                  <a:lnTo>
                    <a:pt x="553" y="863"/>
                  </a:lnTo>
                  <a:lnTo>
                    <a:pt x="542" y="871"/>
                  </a:lnTo>
                  <a:lnTo>
                    <a:pt x="532" y="877"/>
                  </a:lnTo>
                  <a:lnTo>
                    <a:pt x="520" y="883"/>
                  </a:lnTo>
                  <a:lnTo>
                    <a:pt x="511" y="887"/>
                  </a:lnTo>
                  <a:lnTo>
                    <a:pt x="492" y="893"/>
                  </a:lnTo>
                  <a:lnTo>
                    <a:pt x="471" y="897"/>
                  </a:lnTo>
                  <a:lnTo>
                    <a:pt x="449" y="899"/>
                  </a:lnTo>
                  <a:lnTo>
                    <a:pt x="427" y="899"/>
                  </a:lnTo>
                  <a:lnTo>
                    <a:pt x="404" y="899"/>
                  </a:lnTo>
                  <a:lnTo>
                    <a:pt x="380" y="895"/>
                  </a:lnTo>
                  <a:lnTo>
                    <a:pt x="356" y="892"/>
                  </a:lnTo>
                  <a:lnTo>
                    <a:pt x="332" y="885"/>
                  </a:lnTo>
                  <a:lnTo>
                    <a:pt x="307" y="877"/>
                  </a:lnTo>
                  <a:lnTo>
                    <a:pt x="283" y="868"/>
                  </a:lnTo>
                  <a:lnTo>
                    <a:pt x="260" y="856"/>
                  </a:lnTo>
                  <a:lnTo>
                    <a:pt x="237" y="844"/>
                  </a:lnTo>
                  <a:lnTo>
                    <a:pt x="216" y="828"/>
                  </a:lnTo>
                  <a:lnTo>
                    <a:pt x="195" y="813"/>
                  </a:lnTo>
                  <a:lnTo>
                    <a:pt x="176" y="795"/>
                  </a:lnTo>
                  <a:lnTo>
                    <a:pt x="159" y="774"/>
                  </a:lnTo>
                  <a:lnTo>
                    <a:pt x="119" y="720"/>
                  </a:lnTo>
                  <a:lnTo>
                    <a:pt x="86" y="666"/>
                  </a:lnTo>
                  <a:lnTo>
                    <a:pt x="58" y="611"/>
                  </a:lnTo>
                  <a:lnTo>
                    <a:pt x="36" y="554"/>
                  </a:lnTo>
                  <a:lnTo>
                    <a:pt x="21" y="495"/>
                  </a:lnTo>
                  <a:lnTo>
                    <a:pt x="9" y="433"/>
                  </a:lnTo>
                  <a:lnTo>
                    <a:pt x="2" y="366"/>
                  </a:lnTo>
                  <a:lnTo>
                    <a:pt x="0" y="294"/>
                  </a:lnTo>
                  <a:lnTo>
                    <a:pt x="1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5243" y="1783"/>
              <a:ext cx="112" cy="226"/>
            </a:xfrm>
            <a:custGeom>
              <a:avLst/>
              <a:gdLst/>
              <a:ahLst/>
              <a:cxnLst>
                <a:cxn ang="0">
                  <a:pos x="52" y="226"/>
                </a:cxn>
                <a:cxn ang="0">
                  <a:pos x="63" y="208"/>
                </a:cxn>
                <a:cxn ang="0">
                  <a:pos x="76" y="185"/>
                </a:cxn>
                <a:cxn ang="0">
                  <a:pos x="88" y="160"/>
                </a:cxn>
                <a:cxn ang="0">
                  <a:pos x="100" y="132"/>
                </a:cxn>
                <a:cxn ang="0">
                  <a:pos x="108" y="102"/>
                </a:cxn>
                <a:cxn ang="0">
                  <a:pos x="112" y="70"/>
                </a:cxn>
                <a:cxn ang="0">
                  <a:pos x="112" y="36"/>
                </a:cxn>
                <a:cxn ang="0">
                  <a:pos x="106" y="0"/>
                </a:cxn>
                <a:cxn ang="0">
                  <a:pos x="104" y="18"/>
                </a:cxn>
                <a:cxn ang="0">
                  <a:pos x="100" y="36"/>
                </a:cxn>
                <a:cxn ang="0">
                  <a:pos x="94" y="53"/>
                </a:cxn>
                <a:cxn ang="0">
                  <a:pos x="86" y="67"/>
                </a:cxn>
                <a:cxn ang="0">
                  <a:pos x="77" y="82"/>
                </a:cxn>
                <a:cxn ang="0">
                  <a:pos x="68" y="94"/>
                </a:cxn>
                <a:cxn ang="0">
                  <a:pos x="56" y="103"/>
                </a:cxn>
                <a:cxn ang="0">
                  <a:pos x="46" y="110"/>
                </a:cxn>
                <a:cxn ang="0">
                  <a:pos x="36" y="116"/>
                </a:cxn>
                <a:cxn ang="0">
                  <a:pos x="28" y="122"/>
                </a:cxn>
                <a:cxn ang="0">
                  <a:pos x="20" y="130"/>
                </a:cxn>
                <a:cxn ang="0">
                  <a:pos x="14" y="136"/>
                </a:cxn>
                <a:cxn ang="0">
                  <a:pos x="8" y="143"/>
                </a:cxn>
                <a:cxn ang="0">
                  <a:pos x="5" y="150"/>
                </a:cxn>
                <a:cxn ang="0">
                  <a:pos x="1" y="156"/>
                </a:cxn>
                <a:cxn ang="0">
                  <a:pos x="0" y="162"/>
                </a:cxn>
                <a:cxn ang="0">
                  <a:pos x="13" y="158"/>
                </a:cxn>
                <a:cxn ang="0">
                  <a:pos x="25" y="156"/>
                </a:cxn>
                <a:cxn ang="0">
                  <a:pos x="37" y="156"/>
                </a:cxn>
                <a:cxn ang="0">
                  <a:pos x="47" y="161"/>
                </a:cxn>
                <a:cxn ang="0">
                  <a:pos x="54" y="168"/>
                </a:cxn>
                <a:cxn ang="0">
                  <a:pos x="57" y="181"/>
                </a:cxn>
                <a:cxn ang="0">
                  <a:pos x="57" y="200"/>
                </a:cxn>
                <a:cxn ang="0">
                  <a:pos x="52" y="226"/>
                </a:cxn>
              </a:cxnLst>
              <a:rect l="0" t="0" r="r" b="b"/>
              <a:pathLst>
                <a:path w="112" h="226">
                  <a:moveTo>
                    <a:pt x="52" y="226"/>
                  </a:moveTo>
                  <a:lnTo>
                    <a:pt x="63" y="208"/>
                  </a:lnTo>
                  <a:lnTo>
                    <a:pt x="76" y="185"/>
                  </a:lnTo>
                  <a:lnTo>
                    <a:pt x="88" y="160"/>
                  </a:lnTo>
                  <a:lnTo>
                    <a:pt x="100" y="132"/>
                  </a:lnTo>
                  <a:lnTo>
                    <a:pt x="108" y="102"/>
                  </a:lnTo>
                  <a:lnTo>
                    <a:pt x="112" y="70"/>
                  </a:lnTo>
                  <a:lnTo>
                    <a:pt x="112" y="36"/>
                  </a:lnTo>
                  <a:lnTo>
                    <a:pt x="106" y="0"/>
                  </a:lnTo>
                  <a:lnTo>
                    <a:pt x="104" y="18"/>
                  </a:lnTo>
                  <a:lnTo>
                    <a:pt x="100" y="36"/>
                  </a:lnTo>
                  <a:lnTo>
                    <a:pt x="94" y="53"/>
                  </a:lnTo>
                  <a:lnTo>
                    <a:pt x="86" y="67"/>
                  </a:lnTo>
                  <a:lnTo>
                    <a:pt x="77" y="82"/>
                  </a:lnTo>
                  <a:lnTo>
                    <a:pt x="68" y="94"/>
                  </a:lnTo>
                  <a:lnTo>
                    <a:pt x="56" y="103"/>
                  </a:lnTo>
                  <a:lnTo>
                    <a:pt x="46" y="110"/>
                  </a:lnTo>
                  <a:lnTo>
                    <a:pt x="36" y="116"/>
                  </a:lnTo>
                  <a:lnTo>
                    <a:pt x="28" y="122"/>
                  </a:lnTo>
                  <a:lnTo>
                    <a:pt x="20" y="130"/>
                  </a:lnTo>
                  <a:lnTo>
                    <a:pt x="14" y="136"/>
                  </a:lnTo>
                  <a:lnTo>
                    <a:pt x="8" y="143"/>
                  </a:lnTo>
                  <a:lnTo>
                    <a:pt x="5" y="150"/>
                  </a:lnTo>
                  <a:lnTo>
                    <a:pt x="1" y="156"/>
                  </a:lnTo>
                  <a:lnTo>
                    <a:pt x="0" y="162"/>
                  </a:lnTo>
                  <a:lnTo>
                    <a:pt x="13" y="158"/>
                  </a:lnTo>
                  <a:lnTo>
                    <a:pt x="25" y="156"/>
                  </a:lnTo>
                  <a:lnTo>
                    <a:pt x="37" y="156"/>
                  </a:lnTo>
                  <a:lnTo>
                    <a:pt x="47" y="161"/>
                  </a:lnTo>
                  <a:lnTo>
                    <a:pt x="54" y="168"/>
                  </a:lnTo>
                  <a:lnTo>
                    <a:pt x="57" y="181"/>
                  </a:lnTo>
                  <a:lnTo>
                    <a:pt x="57" y="200"/>
                  </a:lnTo>
                  <a:lnTo>
                    <a:pt x="52" y="2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4870" y="1544"/>
              <a:ext cx="120" cy="74"/>
            </a:xfrm>
            <a:custGeom>
              <a:avLst/>
              <a:gdLst/>
              <a:ahLst/>
              <a:cxnLst>
                <a:cxn ang="0">
                  <a:pos x="120" y="60"/>
                </a:cxn>
                <a:cxn ang="0">
                  <a:pos x="110" y="61"/>
                </a:cxn>
                <a:cxn ang="0">
                  <a:pos x="98" y="60"/>
                </a:cxn>
                <a:cxn ang="0">
                  <a:pos x="87" y="58"/>
                </a:cxn>
                <a:cxn ang="0">
                  <a:pos x="74" y="54"/>
                </a:cxn>
                <a:cxn ang="0">
                  <a:pos x="63" y="47"/>
                </a:cxn>
                <a:cxn ang="0">
                  <a:pos x="52" y="38"/>
                </a:cxn>
                <a:cxn ang="0">
                  <a:pos x="40" y="26"/>
                </a:cxn>
                <a:cxn ang="0">
                  <a:pos x="31" y="12"/>
                </a:cxn>
                <a:cxn ang="0">
                  <a:pos x="24" y="4"/>
                </a:cxn>
                <a:cxn ang="0">
                  <a:pos x="16" y="0"/>
                </a:cxn>
                <a:cxn ang="0">
                  <a:pos x="9" y="4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4" y="34"/>
                </a:cxn>
                <a:cxn ang="0">
                  <a:pos x="8" y="43"/>
                </a:cxn>
                <a:cxn ang="0">
                  <a:pos x="14" y="53"/>
                </a:cxn>
                <a:cxn ang="0">
                  <a:pos x="21" y="61"/>
                </a:cxn>
                <a:cxn ang="0">
                  <a:pos x="30" y="67"/>
                </a:cxn>
                <a:cxn ang="0">
                  <a:pos x="40" y="72"/>
                </a:cxn>
                <a:cxn ang="0">
                  <a:pos x="52" y="73"/>
                </a:cxn>
                <a:cxn ang="0">
                  <a:pos x="63" y="74"/>
                </a:cxn>
                <a:cxn ang="0">
                  <a:pos x="74" y="73"/>
                </a:cxn>
                <a:cxn ang="0">
                  <a:pos x="86" y="71"/>
                </a:cxn>
                <a:cxn ang="0">
                  <a:pos x="96" y="68"/>
                </a:cxn>
                <a:cxn ang="0">
                  <a:pos x="105" y="66"/>
                </a:cxn>
                <a:cxn ang="0">
                  <a:pos x="112" y="64"/>
                </a:cxn>
                <a:cxn ang="0">
                  <a:pos x="117" y="61"/>
                </a:cxn>
                <a:cxn ang="0">
                  <a:pos x="120" y="60"/>
                </a:cxn>
              </a:cxnLst>
              <a:rect l="0" t="0" r="r" b="b"/>
              <a:pathLst>
                <a:path w="120" h="74">
                  <a:moveTo>
                    <a:pt x="120" y="60"/>
                  </a:moveTo>
                  <a:lnTo>
                    <a:pt x="110" y="61"/>
                  </a:lnTo>
                  <a:lnTo>
                    <a:pt x="98" y="60"/>
                  </a:lnTo>
                  <a:lnTo>
                    <a:pt x="87" y="58"/>
                  </a:lnTo>
                  <a:lnTo>
                    <a:pt x="74" y="54"/>
                  </a:lnTo>
                  <a:lnTo>
                    <a:pt x="63" y="47"/>
                  </a:lnTo>
                  <a:lnTo>
                    <a:pt x="52" y="38"/>
                  </a:lnTo>
                  <a:lnTo>
                    <a:pt x="40" y="26"/>
                  </a:lnTo>
                  <a:lnTo>
                    <a:pt x="31" y="12"/>
                  </a:lnTo>
                  <a:lnTo>
                    <a:pt x="24" y="4"/>
                  </a:lnTo>
                  <a:lnTo>
                    <a:pt x="16" y="0"/>
                  </a:lnTo>
                  <a:lnTo>
                    <a:pt x="9" y="4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34"/>
                  </a:lnTo>
                  <a:lnTo>
                    <a:pt x="8" y="43"/>
                  </a:lnTo>
                  <a:lnTo>
                    <a:pt x="14" y="53"/>
                  </a:lnTo>
                  <a:lnTo>
                    <a:pt x="21" y="61"/>
                  </a:lnTo>
                  <a:lnTo>
                    <a:pt x="30" y="67"/>
                  </a:lnTo>
                  <a:lnTo>
                    <a:pt x="40" y="72"/>
                  </a:lnTo>
                  <a:lnTo>
                    <a:pt x="52" y="73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6" y="71"/>
                  </a:lnTo>
                  <a:lnTo>
                    <a:pt x="96" y="68"/>
                  </a:lnTo>
                  <a:lnTo>
                    <a:pt x="105" y="66"/>
                  </a:lnTo>
                  <a:lnTo>
                    <a:pt x="112" y="64"/>
                  </a:lnTo>
                  <a:lnTo>
                    <a:pt x="117" y="61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4613" y="2158"/>
              <a:ext cx="580" cy="894"/>
            </a:xfrm>
            <a:custGeom>
              <a:avLst/>
              <a:gdLst/>
              <a:ahLst/>
              <a:cxnLst>
                <a:cxn ang="0">
                  <a:pos x="24" y="601"/>
                </a:cxn>
                <a:cxn ang="0">
                  <a:pos x="28" y="515"/>
                </a:cxn>
                <a:cxn ang="0">
                  <a:pos x="42" y="430"/>
                </a:cxn>
                <a:cxn ang="0">
                  <a:pos x="63" y="347"/>
                </a:cxn>
                <a:cxn ang="0">
                  <a:pos x="93" y="271"/>
                </a:cxn>
                <a:cxn ang="0">
                  <a:pos x="131" y="201"/>
                </a:cxn>
                <a:cxn ang="0">
                  <a:pos x="176" y="141"/>
                </a:cxn>
                <a:cxn ang="0">
                  <a:pos x="229" y="93"/>
                </a:cxn>
                <a:cxn ang="0">
                  <a:pos x="288" y="57"/>
                </a:cxn>
                <a:cxn ang="0">
                  <a:pos x="321" y="44"/>
                </a:cxn>
                <a:cxn ang="0">
                  <a:pos x="352" y="36"/>
                </a:cxn>
                <a:cxn ang="0">
                  <a:pos x="383" y="30"/>
                </a:cxn>
                <a:cxn ang="0">
                  <a:pos x="412" y="28"/>
                </a:cxn>
                <a:cxn ang="0">
                  <a:pos x="441" y="30"/>
                </a:cxn>
                <a:cxn ang="0">
                  <a:pos x="468" y="34"/>
                </a:cxn>
                <a:cxn ang="0">
                  <a:pos x="493" y="43"/>
                </a:cxn>
                <a:cxn ang="0">
                  <a:pos x="516" y="55"/>
                </a:cxn>
                <a:cxn ang="0">
                  <a:pos x="516" y="55"/>
                </a:cxn>
                <a:cxn ang="0">
                  <a:pos x="516" y="55"/>
                </a:cxn>
                <a:cxn ang="0">
                  <a:pos x="532" y="67"/>
                </a:cxn>
                <a:cxn ang="0">
                  <a:pos x="541" y="97"/>
                </a:cxn>
                <a:cxn ang="0">
                  <a:pos x="535" y="106"/>
                </a:cxn>
                <a:cxn ang="0">
                  <a:pos x="524" y="99"/>
                </a:cxn>
                <a:cxn ang="0">
                  <a:pos x="521" y="82"/>
                </a:cxn>
                <a:cxn ang="0">
                  <a:pos x="512" y="73"/>
                </a:cxn>
                <a:cxn ang="0">
                  <a:pos x="497" y="75"/>
                </a:cxn>
                <a:cxn ang="0">
                  <a:pos x="487" y="82"/>
                </a:cxn>
                <a:cxn ang="0">
                  <a:pos x="485" y="84"/>
                </a:cxn>
                <a:cxn ang="0">
                  <a:pos x="475" y="98"/>
                </a:cxn>
                <a:cxn ang="0">
                  <a:pos x="476" y="114"/>
                </a:cxn>
                <a:cxn ang="0">
                  <a:pos x="482" y="123"/>
                </a:cxn>
                <a:cxn ang="0">
                  <a:pos x="491" y="132"/>
                </a:cxn>
                <a:cxn ang="0">
                  <a:pos x="503" y="137"/>
                </a:cxn>
                <a:cxn ang="0">
                  <a:pos x="513" y="139"/>
                </a:cxn>
                <a:cxn ang="0">
                  <a:pos x="527" y="138"/>
                </a:cxn>
                <a:cxn ang="0">
                  <a:pos x="542" y="135"/>
                </a:cxn>
                <a:cxn ang="0">
                  <a:pos x="556" y="131"/>
                </a:cxn>
                <a:cxn ang="0">
                  <a:pos x="569" y="122"/>
                </a:cxn>
                <a:cxn ang="0">
                  <a:pos x="578" y="108"/>
                </a:cxn>
                <a:cxn ang="0">
                  <a:pos x="580" y="87"/>
                </a:cxn>
                <a:cxn ang="0">
                  <a:pos x="572" y="58"/>
                </a:cxn>
                <a:cxn ang="0">
                  <a:pos x="555" y="37"/>
                </a:cxn>
                <a:cxn ang="0">
                  <a:pos x="535" y="21"/>
                </a:cxn>
                <a:cxn ang="0">
                  <a:pos x="514" y="13"/>
                </a:cxn>
                <a:cxn ang="0">
                  <a:pos x="474" y="3"/>
                </a:cxn>
                <a:cxn ang="0">
                  <a:pos x="430" y="0"/>
                </a:cxn>
                <a:cxn ang="0">
                  <a:pos x="383" y="3"/>
                </a:cxn>
                <a:cxn ang="0">
                  <a:pos x="335" y="13"/>
                </a:cxn>
                <a:cxn ang="0">
                  <a:pos x="286" y="31"/>
                </a:cxn>
                <a:cxn ang="0">
                  <a:pos x="240" y="55"/>
                </a:cxn>
                <a:cxn ang="0">
                  <a:pos x="198" y="85"/>
                </a:cxn>
                <a:cxn ang="0">
                  <a:pos x="162" y="123"/>
                </a:cxn>
                <a:cxn ang="0">
                  <a:pos x="87" y="230"/>
                </a:cxn>
                <a:cxn ang="0">
                  <a:pos x="37" y="341"/>
                </a:cxn>
                <a:cxn ang="0">
                  <a:pos x="9" y="462"/>
                </a:cxn>
                <a:cxn ang="0">
                  <a:pos x="0" y="601"/>
                </a:cxn>
                <a:cxn ang="0">
                  <a:pos x="22" y="894"/>
                </a:cxn>
              </a:cxnLst>
              <a:rect l="0" t="0" r="r" b="b"/>
              <a:pathLst>
                <a:path w="580" h="894">
                  <a:moveTo>
                    <a:pt x="22" y="894"/>
                  </a:moveTo>
                  <a:lnTo>
                    <a:pt x="24" y="601"/>
                  </a:lnTo>
                  <a:lnTo>
                    <a:pt x="25" y="558"/>
                  </a:lnTo>
                  <a:lnTo>
                    <a:pt x="28" y="515"/>
                  </a:lnTo>
                  <a:lnTo>
                    <a:pt x="34" y="472"/>
                  </a:lnTo>
                  <a:lnTo>
                    <a:pt x="42" y="430"/>
                  </a:lnTo>
                  <a:lnTo>
                    <a:pt x="52" y="388"/>
                  </a:lnTo>
                  <a:lnTo>
                    <a:pt x="63" y="347"/>
                  </a:lnTo>
                  <a:lnTo>
                    <a:pt x="77" y="308"/>
                  </a:lnTo>
                  <a:lnTo>
                    <a:pt x="93" y="271"/>
                  </a:lnTo>
                  <a:lnTo>
                    <a:pt x="111" y="235"/>
                  </a:lnTo>
                  <a:lnTo>
                    <a:pt x="131" y="201"/>
                  </a:lnTo>
                  <a:lnTo>
                    <a:pt x="152" y="170"/>
                  </a:lnTo>
                  <a:lnTo>
                    <a:pt x="176" y="141"/>
                  </a:lnTo>
                  <a:lnTo>
                    <a:pt x="201" y="116"/>
                  </a:lnTo>
                  <a:lnTo>
                    <a:pt x="229" y="93"/>
                  </a:lnTo>
                  <a:lnTo>
                    <a:pt x="257" y="73"/>
                  </a:lnTo>
                  <a:lnTo>
                    <a:pt x="288" y="57"/>
                  </a:lnTo>
                  <a:lnTo>
                    <a:pt x="304" y="50"/>
                  </a:lnTo>
                  <a:lnTo>
                    <a:pt x="321" y="44"/>
                  </a:lnTo>
                  <a:lnTo>
                    <a:pt x="337" y="39"/>
                  </a:lnTo>
                  <a:lnTo>
                    <a:pt x="352" y="36"/>
                  </a:lnTo>
                  <a:lnTo>
                    <a:pt x="368" y="32"/>
                  </a:lnTo>
                  <a:lnTo>
                    <a:pt x="383" y="30"/>
                  </a:lnTo>
                  <a:lnTo>
                    <a:pt x="399" y="28"/>
                  </a:lnTo>
                  <a:lnTo>
                    <a:pt x="412" y="28"/>
                  </a:lnTo>
                  <a:lnTo>
                    <a:pt x="427" y="28"/>
                  </a:lnTo>
                  <a:lnTo>
                    <a:pt x="441" y="30"/>
                  </a:lnTo>
                  <a:lnTo>
                    <a:pt x="455" y="32"/>
                  </a:lnTo>
                  <a:lnTo>
                    <a:pt x="468" y="34"/>
                  </a:lnTo>
                  <a:lnTo>
                    <a:pt x="481" y="39"/>
                  </a:lnTo>
                  <a:lnTo>
                    <a:pt x="493" y="43"/>
                  </a:lnTo>
                  <a:lnTo>
                    <a:pt x="505" y="49"/>
                  </a:lnTo>
                  <a:lnTo>
                    <a:pt x="516" y="55"/>
                  </a:lnTo>
                  <a:lnTo>
                    <a:pt x="517" y="55"/>
                  </a:lnTo>
                  <a:lnTo>
                    <a:pt x="516" y="55"/>
                  </a:lnTo>
                  <a:lnTo>
                    <a:pt x="515" y="55"/>
                  </a:lnTo>
                  <a:lnTo>
                    <a:pt x="516" y="55"/>
                  </a:lnTo>
                  <a:lnTo>
                    <a:pt x="524" y="60"/>
                  </a:lnTo>
                  <a:lnTo>
                    <a:pt x="532" y="67"/>
                  </a:lnTo>
                  <a:lnTo>
                    <a:pt x="538" y="80"/>
                  </a:lnTo>
                  <a:lnTo>
                    <a:pt x="541" y="97"/>
                  </a:lnTo>
                  <a:lnTo>
                    <a:pt x="539" y="103"/>
                  </a:lnTo>
                  <a:lnTo>
                    <a:pt x="535" y="106"/>
                  </a:lnTo>
                  <a:lnTo>
                    <a:pt x="528" y="105"/>
                  </a:lnTo>
                  <a:lnTo>
                    <a:pt x="524" y="99"/>
                  </a:lnTo>
                  <a:lnTo>
                    <a:pt x="523" y="91"/>
                  </a:lnTo>
                  <a:lnTo>
                    <a:pt x="521" y="82"/>
                  </a:lnTo>
                  <a:lnTo>
                    <a:pt x="517" y="76"/>
                  </a:lnTo>
                  <a:lnTo>
                    <a:pt x="512" y="73"/>
                  </a:lnTo>
                  <a:lnTo>
                    <a:pt x="505" y="73"/>
                  </a:lnTo>
                  <a:lnTo>
                    <a:pt x="497" y="75"/>
                  </a:lnTo>
                  <a:lnTo>
                    <a:pt x="491" y="79"/>
                  </a:lnTo>
                  <a:lnTo>
                    <a:pt x="487" y="82"/>
                  </a:lnTo>
                  <a:lnTo>
                    <a:pt x="485" y="82"/>
                  </a:lnTo>
                  <a:lnTo>
                    <a:pt x="485" y="84"/>
                  </a:lnTo>
                  <a:lnTo>
                    <a:pt x="479" y="91"/>
                  </a:lnTo>
                  <a:lnTo>
                    <a:pt x="475" y="98"/>
                  </a:lnTo>
                  <a:lnTo>
                    <a:pt x="474" y="105"/>
                  </a:lnTo>
                  <a:lnTo>
                    <a:pt x="476" y="114"/>
                  </a:lnTo>
                  <a:lnTo>
                    <a:pt x="479" y="119"/>
                  </a:lnTo>
                  <a:lnTo>
                    <a:pt x="482" y="123"/>
                  </a:lnTo>
                  <a:lnTo>
                    <a:pt x="487" y="128"/>
                  </a:lnTo>
                  <a:lnTo>
                    <a:pt x="491" y="132"/>
                  </a:lnTo>
                  <a:lnTo>
                    <a:pt x="497" y="135"/>
                  </a:lnTo>
                  <a:lnTo>
                    <a:pt x="503" y="137"/>
                  </a:lnTo>
                  <a:lnTo>
                    <a:pt x="508" y="139"/>
                  </a:lnTo>
                  <a:lnTo>
                    <a:pt x="513" y="139"/>
                  </a:lnTo>
                  <a:lnTo>
                    <a:pt x="520" y="139"/>
                  </a:lnTo>
                  <a:lnTo>
                    <a:pt x="527" y="138"/>
                  </a:lnTo>
                  <a:lnTo>
                    <a:pt x="535" y="138"/>
                  </a:lnTo>
                  <a:lnTo>
                    <a:pt x="542" y="135"/>
                  </a:lnTo>
                  <a:lnTo>
                    <a:pt x="549" y="134"/>
                  </a:lnTo>
                  <a:lnTo>
                    <a:pt x="556" y="131"/>
                  </a:lnTo>
                  <a:lnTo>
                    <a:pt x="563" y="127"/>
                  </a:lnTo>
                  <a:lnTo>
                    <a:pt x="569" y="122"/>
                  </a:lnTo>
                  <a:lnTo>
                    <a:pt x="574" y="115"/>
                  </a:lnTo>
                  <a:lnTo>
                    <a:pt x="578" y="108"/>
                  </a:lnTo>
                  <a:lnTo>
                    <a:pt x="579" y="98"/>
                  </a:lnTo>
                  <a:lnTo>
                    <a:pt x="580" y="87"/>
                  </a:lnTo>
                  <a:lnTo>
                    <a:pt x="578" y="72"/>
                  </a:lnTo>
                  <a:lnTo>
                    <a:pt x="572" y="58"/>
                  </a:lnTo>
                  <a:lnTo>
                    <a:pt x="564" y="46"/>
                  </a:lnTo>
                  <a:lnTo>
                    <a:pt x="555" y="37"/>
                  </a:lnTo>
                  <a:lnTo>
                    <a:pt x="545" y="28"/>
                  </a:lnTo>
                  <a:lnTo>
                    <a:pt x="535" y="21"/>
                  </a:lnTo>
                  <a:lnTo>
                    <a:pt x="523" y="16"/>
                  </a:lnTo>
                  <a:lnTo>
                    <a:pt x="514" y="13"/>
                  </a:lnTo>
                  <a:lnTo>
                    <a:pt x="495" y="7"/>
                  </a:lnTo>
                  <a:lnTo>
                    <a:pt x="474" y="3"/>
                  </a:lnTo>
                  <a:lnTo>
                    <a:pt x="452" y="0"/>
                  </a:lnTo>
                  <a:lnTo>
                    <a:pt x="430" y="0"/>
                  </a:lnTo>
                  <a:lnTo>
                    <a:pt x="407" y="1"/>
                  </a:lnTo>
                  <a:lnTo>
                    <a:pt x="383" y="3"/>
                  </a:lnTo>
                  <a:lnTo>
                    <a:pt x="359" y="7"/>
                  </a:lnTo>
                  <a:lnTo>
                    <a:pt x="335" y="13"/>
                  </a:lnTo>
                  <a:lnTo>
                    <a:pt x="310" y="21"/>
                  </a:lnTo>
                  <a:lnTo>
                    <a:pt x="286" y="31"/>
                  </a:lnTo>
                  <a:lnTo>
                    <a:pt x="263" y="42"/>
                  </a:lnTo>
                  <a:lnTo>
                    <a:pt x="240" y="55"/>
                  </a:lnTo>
                  <a:lnTo>
                    <a:pt x="219" y="69"/>
                  </a:lnTo>
                  <a:lnTo>
                    <a:pt x="198" y="85"/>
                  </a:lnTo>
                  <a:lnTo>
                    <a:pt x="179" y="103"/>
                  </a:lnTo>
                  <a:lnTo>
                    <a:pt x="162" y="123"/>
                  </a:lnTo>
                  <a:lnTo>
                    <a:pt x="122" y="176"/>
                  </a:lnTo>
                  <a:lnTo>
                    <a:pt x="87" y="230"/>
                  </a:lnTo>
                  <a:lnTo>
                    <a:pt x="60" y="284"/>
                  </a:lnTo>
                  <a:lnTo>
                    <a:pt x="37" y="341"/>
                  </a:lnTo>
                  <a:lnTo>
                    <a:pt x="20" y="400"/>
                  </a:lnTo>
                  <a:lnTo>
                    <a:pt x="9" y="462"/>
                  </a:lnTo>
                  <a:lnTo>
                    <a:pt x="2" y="529"/>
                  </a:lnTo>
                  <a:lnTo>
                    <a:pt x="0" y="601"/>
                  </a:lnTo>
                  <a:lnTo>
                    <a:pt x="0" y="894"/>
                  </a:lnTo>
                  <a:lnTo>
                    <a:pt x="22" y="8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5242" y="2268"/>
              <a:ext cx="112" cy="22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4" y="18"/>
                </a:cxn>
                <a:cxn ang="0">
                  <a:pos x="77" y="40"/>
                </a:cxn>
                <a:cxn ang="0">
                  <a:pos x="88" y="65"/>
                </a:cxn>
                <a:cxn ang="0">
                  <a:pos x="99" y="93"/>
                </a:cxn>
                <a:cxn ang="0">
                  <a:pos x="107" y="123"/>
                </a:cxn>
                <a:cxn ang="0">
                  <a:pos x="112" y="155"/>
                </a:cxn>
                <a:cxn ang="0">
                  <a:pos x="112" y="189"/>
                </a:cxn>
                <a:cxn ang="0">
                  <a:pos x="105" y="225"/>
                </a:cxn>
                <a:cxn ang="0">
                  <a:pos x="103" y="207"/>
                </a:cxn>
                <a:cxn ang="0">
                  <a:pos x="98" y="189"/>
                </a:cxn>
                <a:cxn ang="0">
                  <a:pos x="93" y="172"/>
                </a:cxn>
                <a:cxn ang="0">
                  <a:pos x="85" y="156"/>
                </a:cxn>
                <a:cxn ang="0">
                  <a:pos x="75" y="143"/>
                </a:cxn>
                <a:cxn ang="0">
                  <a:pos x="66" y="131"/>
                </a:cxn>
                <a:cxn ang="0">
                  <a:pos x="56" y="121"/>
                </a:cxn>
                <a:cxn ang="0">
                  <a:pos x="46" y="114"/>
                </a:cxn>
                <a:cxn ang="0">
                  <a:pos x="36" y="108"/>
                </a:cxn>
                <a:cxn ang="0">
                  <a:pos x="28" y="102"/>
                </a:cxn>
                <a:cxn ang="0">
                  <a:pos x="20" y="95"/>
                </a:cxn>
                <a:cxn ang="0">
                  <a:pos x="14" y="88"/>
                </a:cxn>
                <a:cxn ang="0">
                  <a:pos x="8" y="81"/>
                </a:cxn>
                <a:cxn ang="0">
                  <a:pos x="5" y="75"/>
                </a:cxn>
                <a:cxn ang="0">
                  <a:pos x="1" y="67"/>
                </a:cxn>
                <a:cxn ang="0">
                  <a:pos x="0" y="61"/>
                </a:cxn>
                <a:cxn ang="0">
                  <a:pos x="13" y="66"/>
                </a:cxn>
                <a:cxn ang="0">
                  <a:pos x="25" y="69"/>
                </a:cxn>
                <a:cxn ang="0">
                  <a:pos x="37" y="69"/>
                </a:cxn>
                <a:cxn ang="0">
                  <a:pos x="47" y="65"/>
                </a:cxn>
                <a:cxn ang="0">
                  <a:pos x="54" y="57"/>
                </a:cxn>
                <a:cxn ang="0">
                  <a:pos x="58" y="45"/>
                </a:cxn>
                <a:cxn ang="0">
                  <a:pos x="58" y="25"/>
                </a:cxn>
                <a:cxn ang="0">
                  <a:pos x="53" y="0"/>
                </a:cxn>
              </a:cxnLst>
              <a:rect l="0" t="0" r="r" b="b"/>
              <a:pathLst>
                <a:path w="112" h="225">
                  <a:moveTo>
                    <a:pt x="53" y="0"/>
                  </a:moveTo>
                  <a:lnTo>
                    <a:pt x="64" y="18"/>
                  </a:lnTo>
                  <a:lnTo>
                    <a:pt x="77" y="40"/>
                  </a:lnTo>
                  <a:lnTo>
                    <a:pt x="88" y="65"/>
                  </a:lnTo>
                  <a:lnTo>
                    <a:pt x="99" y="93"/>
                  </a:lnTo>
                  <a:lnTo>
                    <a:pt x="107" y="123"/>
                  </a:lnTo>
                  <a:lnTo>
                    <a:pt x="112" y="155"/>
                  </a:lnTo>
                  <a:lnTo>
                    <a:pt x="112" y="189"/>
                  </a:lnTo>
                  <a:lnTo>
                    <a:pt x="105" y="225"/>
                  </a:lnTo>
                  <a:lnTo>
                    <a:pt x="103" y="207"/>
                  </a:lnTo>
                  <a:lnTo>
                    <a:pt x="98" y="189"/>
                  </a:lnTo>
                  <a:lnTo>
                    <a:pt x="93" y="172"/>
                  </a:lnTo>
                  <a:lnTo>
                    <a:pt x="85" y="156"/>
                  </a:lnTo>
                  <a:lnTo>
                    <a:pt x="75" y="143"/>
                  </a:lnTo>
                  <a:lnTo>
                    <a:pt x="66" y="131"/>
                  </a:lnTo>
                  <a:lnTo>
                    <a:pt x="56" y="121"/>
                  </a:lnTo>
                  <a:lnTo>
                    <a:pt x="46" y="114"/>
                  </a:lnTo>
                  <a:lnTo>
                    <a:pt x="36" y="108"/>
                  </a:lnTo>
                  <a:lnTo>
                    <a:pt x="28" y="102"/>
                  </a:lnTo>
                  <a:lnTo>
                    <a:pt x="20" y="95"/>
                  </a:lnTo>
                  <a:lnTo>
                    <a:pt x="14" y="88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3" y="66"/>
                  </a:lnTo>
                  <a:lnTo>
                    <a:pt x="25" y="69"/>
                  </a:lnTo>
                  <a:lnTo>
                    <a:pt x="37" y="69"/>
                  </a:lnTo>
                  <a:lnTo>
                    <a:pt x="47" y="65"/>
                  </a:lnTo>
                  <a:lnTo>
                    <a:pt x="54" y="57"/>
                  </a:lnTo>
                  <a:lnTo>
                    <a:pt x="58" y="45"/>
                  </a:lnTo>
                  <a:lnTo>
                    <a:pt x="58" y="2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4868" y="2656"/>
              <a:ext cx="120" cy="73"/>
            </a:xfrm>
            <a:custGeom>
              <a:avLst/>
              <a:gdLst/>
              <a:ahLst/>
              <a:cxnLst>
                <a:cxn ang="0">
                  <a:pos x="120" y="14"/>
                </a:cxn>
                <a:cxn ang="0">
                  <a:pos x="110" y="13"/>
                </a:cxn>
                <a:cxn ang="0">
                  <a:pos x="98" y="13"/>
                </a:cxn>
                <a:cxn ang="0">
                  <a:pos x="87" y="16"/>
                </a:cxn>
                <a:cxn ang="0">
                  <a:pos x="74" y="19"/>
                </a:cxn>
                <a:cxn ang="0">
                  <a:pos x="62" y="26"/>
                </a:cxn>
                <a:cxn ang="0">
                  <a:pos x="50" y="35"/>
                </a:cxn>
                <a:cxn ang="0">
                  <a:pos x="39" y="47"/>
                </a:cxn>
                <a:cxn ang="0">
                  <a:pos x="30" y="61"/>
                </a:cxn>
                <a:cxn ang="0">
                  <a:pos x="23" y="71"/>
                </a:cxn>
                <a:cxn ang="0">
                  <a:pos x="15" y="73"/>
                </a:cxn>
                <a:cxn ang="0">
                  <a:pos x="8" y="70"/>
                </a:cxn>
                <a:cxn ang="0">
                  <a:pos x="2" y="62"/>
                </a:cxn>
                <a:cxn ang="0">
                  <a:pos x="0" y="56"/>
                </a:cxn>
                <a:cxn ang="0">
                  <a:pos x="1" y="49"/>
                </a:cxn>
                <a:cxn ang="0">
                  <a:pos x="3" y="40"/>
                </a:cxn>
                <a:cxn ang="0">
                  <a:pos x="7" y="30"/>
                </a:cxn>
                <a:cxn ang="0">
                  <a:pos x="13" y="20"/>
                </a:cxn>
                <a:cxn ang="0">
                  <a:pos x="21" y="12"/>
                </a:cxn>
                <a:cxn ang="0">
                  <a:pos x="29" y="6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2" y="0"/>
                </a:cxn>
                <a:cxn ang="0">
                  <a:pos x="73" y="1"/>
                </a:cxn>
                <a:cxn ang="0">
                  <a:pos x="84" y="2"/>
                </a:cxn>
                <a:cxn ang="0">
                  <a:pos x="95" y="5"/>
                </a:cxn>
                <a:cxn ang="0">
                  <a:pos x="104" y="8"/>
                </a:cxn>
                <a:cxn ang="0">
                  <a:pos x="111" y="11"/>
                </a:cxn>
                <a:cxn ang="0">
                  <a:pos x="115" y="13"/>
                </a:cxn>
                <a:cxn ang="0">
                  <a:pos x="120" y="14"/>
                </a:cxn>
              </a:cxnLst>
              <a:rect l="0" t="0" r="r" b="b"/>
              <a:pathLst>
                <a:path w="120" h="73">
                  <a:moveTo>
                    <a:pt x="120" y="14"/>
                  </a:moveTo>
                  <a:lnTo>
                    <a:pt x="110" y="13"/>
                  </a:lnTo>
                  <a:lnTo>
                    <a:pt x="98" y="13"/>
                  </a:lnTo>
                  <a:lnTo>
                    <a:pt x="87" y="16"/>
                  </a:lnTo>
                  <a:lnTo>
                    <a:pt x="74" y="19"/>
                  </a:lnTo>
                  <a:lnTo>
                    <a:pt x="62" y="26"/>
                  </a:lnTo>
                  <a:lnTo>
                    <a:pt x="50" y="35"/>
                  </a:lnTo>
                  <a:lnTo>
                    <a:pt x="39" y="47"/>
                  </a:lnTo>
                  <a:lnTo>
                    <a:pt x="30" y="61"/>
                  </a:lnTo>
                  <a:lnTo>
                    <a:pt x="23" y="71"/>
                  </a:lnTo>
                  <a:lnTo>
                    <a:pt x="15" y="73"/>
                  </a:lnTo>
                  <a:lnTo>
                    <a:pt x="8" y="70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3" y="40"/>
                  </a:lnTo>
                  <a:lnTo>
                    <a:pt x="7" y="30"/>
                  </a:lnTo>
                  <a:lnTo>
                    <a:pt x="13" y="20"/>
                  </a:lnTo>
                  <a:lnTo>
                    <a:pt x="21" y="12"/>
                  </a:lnTo>
                  <a:lnTo>
                    <a:pt x="29" y="6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3" y="1"/>
                  </a:lnTo>
                  <a:lnTo>
                    <a:pt x="84" y="2"/>
                  </a:lnTo>
                  <a:lnTo>
                    <a:pt x="95" y="5"/>
                  </a:lnTo>
                  <a:lnTo>
                    <a:pt x="104" y="8"/>
                  </a:lnTo>
                  <a:lnTo>
                    <a:pt x="111" y="11"/>
                  </a:lnTo>
                  <a:lnTo>
                    <a:pt x="115" y="13"/>
                  </a:lnTo>
                  <a:lnTo>
                    <a:pt x="120" y="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5305" y="2102"/>
              <a:ext cx="116" cy="74"/>
            </a:xfrm>
            <a:custGeom>
              <a:avLst/>
              <a:gdLst/>
              <a:ahLst/>
              <a:cxnLst>
                <a:cxn ang="0">
                  <a:pos x="116" y="36"/>
                </a:cxn>
                <a:cxn ang="0">
                  <a:pos x="115" y="21"/>
                </a:cxn>
                <a:cxn ang="0">
                  <a:pos x="111" y="11"/>
                </a:cxn>
                <a:cxn ang="0">
                  <a:pos x="105" y="5"/>
                </a:cxn>
                <a:cxn ang="0">
                  <a:pos x="100" y="0"/>
                </a:cxn>
                <a:cxn ang="0">
                  <a:pos x="90" y="5"/>
                </a:cxn>
                <a:cxn ang="0">
                  <a:pos x="79" y="10"/>
                </a:cxn>
                <a:cxn ang="0">
                  <a:pos x="66" y="16"/>
                </a:cxn>
                <a:cxn ang="0">
                  <a:pos x="54" y="22"/>
                </a:cxn>
                <a:cxn ang="0">
                  <a:pos x="40" y="28"/>
                </a:cxn>
                <a:cxn ang="0">
                  <a:pos x="26" y="33"/>
                </a:cxn>
                <a:cxn ang="0">
                  <a:pos x="12" y="35"/>
                </a:cxn>
                <a:cxn ang="0">
                  <a:pos x="0" y="36"/>
                </a:cxn>
                <a:cxn ang="0">
                  <a:pos x="12" y="38"/>
                </a:cxn>
                <a:cxn ang="0">
                  <a:pos x="26" y="40"/>
                </a:cxn>
                <a:cxn ang="0">
                  <a:pos x="40" y="45"/>
                </a:cxn>
                <a:cxn ang="0">
                  <a:pos x="54" y="51"/>
                </a:cxn>
                <a:cxn ang="0">
                  <a:pos x="66" y="57"/>
                </a:cxn>
                <a:cxn ang="0">
                  <a:pos x="79" y="63"/>
                </a:cxn>
                <a:cxn ang="0">
                  <a:pos x="89" y="69"/>
                </a:cxn>
                <a:cxn ang="0">
                  <a:pos x="99" y="74"/>
                </a:cxn>
                <a:cxn ang="0">
                  <a:pos x="105" y="69"/>
                </a:cxn>
                <a:cxn ang="0">
                  <a:pos x="111" y="63"/>
                </a:cxn>
                <a:cxn ang="0">
                  <a:pos x="115" y="52"/>
                </a:cxn>
                <a:cxn ang="0">
                  <a:pos x="116" y="36"/>
                </a:cxn>
              </a:cxnLst>
              <a:rect l="0" t="0" r="r" b="b"/>
              <a:pathLst>
                <a:path w="116" h="74">
                  <a:moveTo>
                    <a:pt x="116" y="36"/>
                  </a:moveTo>
                  <a:lnTo>
                    <a:pt x="115" y="21"/>
                  </a:lnTo>
                  <a:lnTo>
                    <a:pt x="111" y="11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90" y="5"/>
                  </a:lnTo>
                  <a:lnTo>
                    <a:pt x="79" y="10"/>
                  </a:lnTo>
                  <a:lnTo>
                    <a:pt x="66" y="16"/>
                  </a:lnTo>
                  <a:lnTo>
                    <a:pt x="54" y="22"/>
                  </a:lnTo>
                  <a:lnTo>
                    <a:pt x="40" y="28"/>
                  </a:lnTo>
                  <a:lnTo>
                    <a:pt x="26" y="33"/>
                  </a:lnTo>
                  <a:lnTo>
                    <a:pt x="12" y="35"/>
                  </a:lnTo>
                  <a:lnTo>
                    <a:pt x="0" y="36"/>
                  </a:lnTo>
                  <a:lnTo>
                    <a:pt x="12" y="38"/>
                  </a:lnTo>
                  <a:lnTo>
                    <a:pt x="26" y="40"/>
                  </a:lnTo>
                  <a:lnTo>
                    <a:pt x="40" y="45"/>
                  </a:lnTo>
                  <a:lnTo>
                    <a:pt x="54" y="51"/>
                  </a:lnTo>
                  <a:lnTo>
                    <a:pt x="66" y="57"/>
                  </a:lnTo>
                  <a:lnTo>
                    <a:pt x="79" y="63"/>
                  </a:lnTo>
                  <a:lnTo>
                    <a:pt x="89" y="69"/>
                  </a:lnTo>
                  <a:lnTo>
                    <a:pt x="99" y="74"/>
                  </a:lnTo>
                  <a:lnTo>
                    <a:pt x="105" y="69"/>
                  </a:lnTo>
                  <a:lnTo>
                    <a:pt x="111" y="63"/>
                  </a:lnTo>
                  <a:lnTo>
                    <a:pt x="115" y="52"/>
                  </a:lnTo>
                  <a:lnTo>
                    <a:pt x="116" y="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079" y="539"/>
              <a:ext cx="130" cy="262"/>
            </a:xfrm>
            <a:custGeom>
              <a:avLst/>
              <a:gdLst/>
              <a:ahLst/>
              <a:cxnLst>
                <a:cxn ang="0">
                  <a:pos x="108" y="25"/>
                </a:cxn>
                <a:cxn ang="0">
                  <a:pos x="115" y="30"/>
                </a:cxn>
                <a:cxn ang="0">
                  <a:pos x="124" y="29"/>
                </a:cxn>
                <a:cxn ang="0">
                  <a:pos x="130" y="24"/>
                </a:cxn>
                <a:cxn ang="0">
                  <a:pos x="127" y="12"/>
                </a:cxn>
                <a:cxn ang="0">
                  <a:pos x="121" y="6"/>
                </a:cxn>
                <a:cxn ang="0">
                  <a:pos x="113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80" y="1"/>
                </a:cxn>
                <a:cxn ang="0">
                  <a:pos x="70" y="5"/>
                </a:cxn>
                <a:cxn ang="0">
                  <a:pos x="59" y="7"/>
                </a:cxn>
                <a:cxn ang="0">
                  <a:pos x="50" y="12"/>
                </a:cxn>
                <a:cxn ang="0">
                  <a:pos x="42" y="19"/>
                </a:cxn>
                <a:cxn ang="0">
                  <a:pos x="33" y="29"/>
                </a:cxn>
                <a:cxn ang="0">
                  <a:pos x="24" y="42"/>
                </a:cxn>
                <a:cxn ang="0">
                  <a:pos x="16" y="57"/>
                </a:cxn>
                <a:cxn ang="0">
                  <a:pos x="9" y="75"/>
                </a:cxn>
                <a:cxn ang="0">
                  <a:pos x="3" y="93"/>
                </a:cxn>
                <a:cxn ang="0">
                  <a:pos x="0" y="113"/>
                </a:cxn>
                <a:cxn ang="0">
                  <a:pos x="0" y="132"/>
                </a:cxn>
                <a:cxn ang="0">
                  <a:pos x="3" y="154"/>
                </a:cxn>
                <a:cxn ang="0">
                  <a:pos x="9" y="173"/>
                </a:cxn>
                <a:cxn ang="0">
                  <a:pos x="17" y="191"/>
                </a:cxn>
                <a:cxn ang="0">
                  <a:pos x="26" y="208"/>
                </a:cxn>
                <a:cxn ang="0">
                  <a:pos x="38" y="223"/>
                </a:cxn>
                <a:cxn ang="0">
                  <a:pos x="49" y="238"/>
                </a:cxn>
                <a:cxn ang="0">
                  <a:pos x="62" y="250"/>
                </a:cxn>
                <a:cxn ang="0">
                  <a:pos x="73" y="259"/>
                </a:cxn>
                <a:cxn ang="0">
                  <a:pos x="79" y="262"/>
                </a:cxn>
                <a:cxn ang="0">
                  <a:pos x="84" y="260"/>
                </a:cxn>
                <a:cxn ang="0">
                  <a:pos x="87" y="257"/>
                </a:cxn>
                <a:cxn ang="0">
                  <a:pos x="83" y="250"/>
                </a:cxn>
                <a:cxn ang="0">
                  <a:pos x="76" y="244"/>
                </a:cxn>
                <a:cxn ang="0">
                  <a:pos x="66" y="234"/>
                </a:cxn>
                <a:cxn ang="0">
                  <a:pos x="54" y="221"/>
                </a:cxn>
                <a:cxn ang="0">
                  <a:pos x="40" y="204"/>
                </a:cxn>
                <a:cxn ang="0">
                  <a:pos x="29" y="184"/>
                </a:cxn>
                <a:cxn ang="0">
                  <a:pos x="19" y="161"/>
                </a:cxn>
                <a:cxn ang="0">
                  <a:pos x="15" y="136"/>
                </a:cxn>
                <a:cxn ang="0">
                  <a:pos x="16" y="107"/>
                </a:cxn>
                <a:cxn ang="0">
                  <a:pos x="23" y="79"/>
                </a:cxn>
                <a:cxn ang="0">
                  <a:pos x="33" y="57"/>
                </a:cxn>
                <a:cxn ang="0">
                  <a:pos x="47" y="42"/>
                </a:cxn>
                <a:cxn ang="0">
                  <a:pos x="62" y="30"/>
                </a:cxn>
                <a:cxn ang="0">
                  <a:pos x="76" y="24"/>
                </a:cxn>
                <a:cxn ang="0">
                  <a:pos x="90" y="20"/>
                </a:cxn>
                <a:cxn ang="0">
                  <a:pos x="100" y="21"/>
                </a:cxn>
                <a:cxn ang="0">
                  <a:pos x="108" y="25"/>
                </a:cxn>
              </a:cxnLst>
              <a:rect l="0" t="0" r="r" b="b"/>
              <a:pathLst>
                <a:path w="130" h="262">
                  <a:moveTo>
                    <a:pt x="108" y="25"/>
                  </a:moveTo>
                  <a:lnTo>
                    <a:pt x="115" y="30"/>
                  </a:lnTo>
                  <a:lnTo>
                    <a:pt x="124" y="29"/>
                  </a:lnTo>
                  <a:lnTo>
                    <a:pt x="130" y="24"/>
                  </a:lnTo>
                  <a:lnTo>
                    <a:pt x="127" y="12"/>
                  </a:lnTo>
                  <a:lnTo>
                    <a:pt x="121" y="6"/>
                  </a:lnTo>
                  <a:lnTo>
                    <a:pt x="113" y="2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80" y="1"/>
                  </a:lnTo>
                  <a:lnTo>
                    <a:pt x="70" y="5"/>
                  </a:lnTo>
                  <a:lnTo>
                    <a:pt x="59" y="7"/>
                  </a:lnTo>
                  <a:lnTo>
                    <a:pt x="50" y="12"/>
                  </a:lnTo>
                  <a:lnTo>
                    <a:pt x="42" y="19"/>
                  </a:lnTo>
                  <a:lnTo>
                    <a:pt x="33" y="29"/>
                  </a:lnTo>
                  <a:lnTo>
                    <a:pt x="24" y="42"/>
                  </a:lnTo>
                  <a:lnTo>
                    <a:pt x="16" y="57"/>
                  </a:lnTo>
                  <a:lnTo>
                    <a:pt x="9" y="75"/>
                  </a:lnTo>
                  <a:lnTo>
                    <a:pt x="3" y="93"/>
                  </a:lnTo>
                  <a:lnTo>
                    <a:pt x="0" y="113"/>
                  </a:lnTo>
                  <a:lnTo>
                    <a:pt x="0" y="132"/>
                  </a:lnTo>
                  <a:lnTo>
                    <a:pt x="3" y="154"/>
                  </a:lnTo>
                  <a:lnTo>
                    <a:pt x="9" y="173"/>
                  </a:lnTo>
                  <a:lnTo>
                    <a:pt x="17" y="191"/>
                  </a:lnTo>
                  <a:lnTo>
                    <a:pt x="26" y="208"/>
                  </a:lnTo>
                  <a:lnTo>
                    <a:pt x="38" y="223"/>
                  </a:lnTo>
                  <a:lnTo>
                    <a:pt x="49" y="238"/>
                  </a:lnTo>
                  <a:lnTo>
                    <a:pt x="62" y="250"/>
                  </a:lnTo>
                  <a:lnTo>
                    <a:pt x="73" y="259"/>
                  </a:lnTo>
                  <a:lnTo>
                    <a:pt x="79" y="262"/>
                  </a:lnTo>
                  <a:lnTo>
                    <a:pt x="84" y="260"/>
                  </a:lnTo>
                  <a:lnTo>
                    <a:pt x="87" y="257"/>
                  </a:lnTo>
                  <a:lnTo>
                    <a:pt x="83" y="250"/>
                  </a:lnTo>
                  <a:lnTo>
                    <a:pt x="76" y="244"/>
                  </a:lnTo>
                  <a:lnTo>
                    <a:pt x="66" y="234"/>
                  </a:lnTo>
                  <a:lnTo>
                    <a:pt x="54" y="221"/>
                  </a:lnTo>
                  <a:lnTo>
                    <a:pt x="40" y="204"/>
                  </a:lnTo>
                  <a:lnTo>
                    <a:pt x="29" y="184"/>
                  </a:lnTo>
                  <a:lnTo>
                    <a:pt x="19" y="161"/>
                  </a:lnTo>
                  <a:lnTo>
                    <a:pt x="15" y="136"/>
                  </a:lnTo>
                  <a:lnTo>
                    <a:pt x="16" y="107"/>
                  </a:lnTo>
                  <a:lnTo>
                    <a:pt x="23" y="79"/>
                  </a:lnTo>
                  <a:lnTo>
                    <a:pt x="33" y="57"/>
                  </a:lnTo>
                  <a:lnTo>
                    <a:pt x="47" y="42"/>
                  </a:lnTo>
                  <a:lnTo>
                    <a:pt x="62" y="30"/>
                  </a:lnTo>
                  <a:lnTo>
                    <a:pt x="76" y="24"/>
                  </a:lnTo>
                  <a:lnTo>
                    <a:pt x="90" y="20"/>
                  </a:lnTo>
                  <a:lnTo>
                    <a:pt x="100" y="21"/>
                  </a:lnTo>
                  <a:lnTo>
                    <a:pt x="108" y="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077" y="736"/>
              <a:ext cx="1808" cy="483"/>
            </a:xfrm>
            <a:custGeom>
              <a:avLst/>
              <a:gdLst/>
              <a:ahLst/>
              <a:cxnLst>
                <a:cxn ang="0">
                  <a:pos x="197" y="206"/>
                </a:cxn>
                <a:cxn ang="0">
                  <a:pos x="213" y="188"/>
                </a:cxn>
                <a:cxn ang="0">
                  <a:pos x="230" y="167"/>
                </a:cxn>
                <a:cxn ang="0">
                  <a:pos x="246" y="144"/>
                </a:cxn>
                <a:cxn ang="0">
                  <a:pos x="260" y="119"/>
                </a:cxn>
                <a:cxn ang="0">
                  <a:pos x="273" y="91"/>
                </a:cxn>
                <a:cxn ang="0">
                  <a:pos x="284" y="62"/>
                </a:cxn>
                <a:cxn ang="0">
                  <a:pos x="291" y="32"/>
                </a:cxn>
                <a:cxn ang="0">
                  <a:pos x="295" y="0"/>
                </a:cxn>
                <a:cxn ang="0">
                  <a:pos x="1809" y="0"/>
                </a:cxn>
                <a:cxn ang="0">
                  <a:pos x="1809" y="43"/>
                </a:cxn>
                <a:cxn ang="0">
                  <a:pos x="336" y="43"/>
                </a:cxn>
                <a:cxn ang="0">
                  <a:pos x="327" y="75"/>
                </a:cxn>
                <a:cxn ang="0">
                  <a:pos x="317" y="107"/>
                </a:cxn>
                <a:cxn ang="0">
                  <a:pos x="304" y="134"/>
                </a:cxn>
                <a:cxn ang="0">
                  <a:pos x="292" y="159"/>
                </a:cxn>
                <a:cxn ang="0">
                  <a:pos x="278" y="183"/>
                </a:cxn>
                <a:cxn ang="0">
                  <a:pos x="263" y="205"/>
                </a:cxn>
                <a:cxn ang="0">
                  <a:pos x="247" y="224"/>
                </a:cxn>
                <a:cxn ang="0">
                  <a:pos x="232" y="244"/>
                </a:cxn>
                <a:cxn ang="0">
                  <a:pos x="223" y="252"/>
                </a:cxn>
                <a:cxn ang="0">
                  <a:pos x="214" y="260"/>
                </a:cxn>
                <a:cxn ang="0">
                  <a:pos x="205" y="268"/>
                </a:cxn>
                <a:cxn ang="0">
                  <a:pos x="195" y="276"/>
                </a:cxn>
                <a:cxn ang="0">
                  <a:pos x="184" y="283"/>
                </a:cxn>
                <a:cxn ang="0">
                  <a:pos x="174" y="292"/>
                </a:cxn>
                <a:cxn ang="0">
                  <a:pos x="164" y="299"/>
                </a:cxn>
                <a:cxn ang="0">
                  <a:pos x="153" y="306"/>
                </a:cxn>
                <a:cxn ang="0">
                  <a:pos x="140" y="313"/>
                </a:cxn>
                <a:cxn ang="0">
                  <a:pos x="127" y="320"/>
                </a:cxn>
                <a:cxn ang="0">
                  <a:pos x="115" y="326"/>
                </a:cxn>
                <a:cxn ang="0">
                  <a:pos x="101" y="334"/>
                </a:cxn>
                <a:cxn ang="0">
                  <a:pos x="88" y="340"/>
                </a:cxn>
                <a:cxn ang="0">
                  <a:pos x="73" y="344"/>
                </a:cxn>
                <a:cxn ang="0">
                  <a:pos x="58" y="349"/>
                </a:cxn>
                <a:cxn ang="0">
                  <a:pos x="42" y="354"/>
                </a:cxn>
                <a:cxn ang="0">
                  <a:pos x="42" y="483"/>
                </a:cxn>
                <a:cxn ang="0">
                  <a:pos x="0" y="483"/>
                </a:cxn>
                <a:cxn ang="0">
                  <a:pos x="0" y="310"/>
                </a:cxn>
                <a:cxn ang="0">
                  <a:pos x="16" y="308"/>
                </a:cxn>
                <a:cxn ang="0">
                  <a:pos x="31" y="305"/>
                </a:cxn>
                <a:cxn ang="0">
                  <a:pos x="45" y="301"/>
                </a:cxn>
                <a:cxn ang="0">
                  <a:pos x="59" y="298"/>
                </a:cxn>
                <a:cxn ang="0">
                  <a:pos x="74" y="292"/>
                </a:cxn>
                <a:cxn ang="0">
                  <a:pos x="88" y="287"/>
                </a:cxn>
                <a:cxn ang="0">
                  <a:pos x="100" y="280"/>
                </a:cxn>
                <a:cxn ang="0">
                  <a:pos x="114" y="272"/>
                </a:cxn>
                <a:cxn ang="0">
                  <a:pos x="125" y="265"/>
                </a:cxn>
                <a:cxn ang="0">
                  <a:pos x="138" y="258"/>
                </a:cxn>
                <a:cxn ang="0">
                  <a:pos x="149" y="250"/>
                </a:cxn>
                <a:cxn ang="0">
                  <a:pos x="159" y="241"/>
                </a:cxn>
                <a:cxn ang="0">
                  <a:pos x="170" y="233"/>
                </a:cxn>
                <a:cxn ang="0">
                  <a:pos x="180" y="223"/>
                </a:cxn>
                <a:cxn ang="0">
                  <a:pos x="189" y="215"/>
                </a:cxn>
                <a:cxn ang="0">
                  <a:pos x="197" y="206"/>
                </a:cxn>
              </a:cxnLst>
              <a:rect l="0" t="0" r="r" b="b"/>
              <a:pathLst>
                <a:path w="1809" h="483">
                  <a:moveTo>
                    <a:pt x="197" y="206"/>
                  </a:moveTo>
                  <a:lnTo>
                    <a:pt x="213" y="188"/>
                  </a:lnTo>
                  <a:lnTo>
                    <a:pt x="230" y="167"/>
                  </a:lnTo>
                  <a:lnTo>
                    <a:pt x="246" y="144"/>
                  </a:lnTo>
                  <a:lnTo>
                    <a:pt x="260" y="119"/>
                  </a:lnTo>
                  <a:lnTo>
                    <a:pt x="273" y="91"/>
                  </a:lnTo>
                  <a:lnTo>
                    <a:pt x="284" y="62"/>
                  </a:lnTo>
                  <a:lnTo>
                    <a:pt x="291" y="32"/>
                  </a:lnTo>
                  <a:lnTo>
                    <a:pt x="295" y="0"/>
                  </a:lnTo>
                  <a:lnTo>
                    <a:pt x="1809" y="0"/>
                  </a:lnTo>
                  <a:lnTo>
                    <a:pt x="1809" y="43"/>
                  </a:lnTo>
                  <a:lnTo>
                    <a:pt x="336" y="43"/>
                  </a:lnTo>
                  <a:lnTo>
                    <a:pt x="327" y="75"/>
                  </a:lnTo>
                  <a:lnTo>
                    <a:pt x="317" y="107"/>
                  </a:lnTo>
                  <a:lnTo>
                    <a:pt x="304" y="134"/>
                  </a:lnTo>
                  <a:lnTo>
                    <a:pt x="292" y="159"/>
                  </a:lnTo>
                  <a:lnTo>
                    <a:pt x="278" y="183"/>
                  </a:lnTo>
                  <a:lnTo>
                    <a:pt x="263" y="205"/>
                  </a:lnTo>
                  <a:lnTo>
                    <a:pt x="247" y="224"/>
                  </a:lnTo>
                  <a:lnTo>
                    <a:pt x="232" y="244"/>
                  </a:lnTo>
                  <a:lnTo>
                    <a:pt x="223" y="252"/>
                  </a:lnTo>
                  <a:lnTo>
                    <a:pt x="214" y="260"/>
                  </a:lnTo>
                  <a:lnTo>
                    <a:pt x="205" y="268"/>
                  </a:lnTo>
                  <a:lnTo>
                    <a:pt x="195" y="276"/>
                  </a:lnTo>
                  <a:lnTo>
                    <a:pt x="184" y="283"/>
                  </a:lnTo>
                  <a:lnTo>
                    <a:pt x="174" y="292"/>
                  </a:lnTo>
                  <a:lnTo>
                    <a:pt x="164" y="299"/>
                  </a:lnTo>
                  <a:lnTo>
                    <a:pt x="153" y="306"/>
                  </a:lnTo>
                  <a:lnTo>
                    <a:pt x="140" y="313"/>
                  </a:lnTo>
                  <a:lnTo>
                    <a:pt x="127" y="320"/>
                  </a:lnTo>
                  <a:lnTo>
                    <a:pt x="115" y="326"/>
                  </a:lnTo>
                  <a:lnTo>
                    <a:pt x="101" y="334"/>
                  </a:lnTo>
                  <a:lnTo>
                    <a:pt x="88" y="340"/>
                  </a:lnTo>
                  <a:lnTo>
                    <a:pt x="73" y="344"/>
                  </a:lnTo>
                  <a:lnTo>
                    <a:pt x="58" y="349"/>
                  </a:lnTo>
                  <a:lnTo>
                    <a:pt x="42" y="354"/>
                  </a:lnTo>
                  <a:lnTo>
                    <a:pt x="42" y="483"/>
                  </a:lnTo>
                  <a:lnTo>
                    <a:pt x="0" y="483"/>
                  </a:lnTo>
                  <a:lnTo>
                    <a:pt x="0" y="310"/>
                  </a:lnTo>
                  <a:lnTo>
                    <a:pt x="16" y="308"/>
                  </a:lnTo>
                  <a:lnTo>
                    <a:pt x="31" y="305"/>
                  </a:lnTo>
                  <a:lnTo>
                    <a:pt x="45" y="301"/>
                  </a:lnTo>
                  <a:lnTo>
                    <a:pt x="59" y="298"/>
                  </a:lnTo>
                  <a:lnTo>
                    <a:pt x="74" y="292"/>
                  </a:lnTo>
                  <a:lnTo>
                    <a:pt x="88" y="287"/>
                  </a:lnTo>
                  <a:lnTo>
                    <a:pt x="100" y="280"/>
                  </a:lnTo>
                  <a:lnTo>
                    <a:pt x="114" y="272"/>
                  </a:lnTo>
                  <a:lnTo>
                    <a:pt x="125" y="265"/>
                  </a:lnTo>
                  <a:lnTo>
                    <a:pt x="138" y="258"/>
                  </a:lnTo>
                  <a:lnTo>
                    <a:pt x="149" y="250"/>
                  </a:lnTo>
                  <a:lnTo>
                    <a:pt x="159" y="241"/>
                  </a:lnTo>
                  <a:lnTo>
                    <a:pt x="170" y="233"/>
                  </a:lnTo>
                  <a:lnTo>
                    <a:pt x="180" y="223"/>
                  </a:lnTo>
                  <a:lnTo>
                    <a:pt x="189" y="215"/>
                  </a:lnTo>
                  <a:lnTo>
                    <a:pt x="197" y="20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947" y="598"/>
              <a:ext cx="1939" cy="621"/>
            </a:xfrm>
            <a:custGeom>
              <a:avLst/>
              <a:gdLst/>
              <a:ahLst/>
              <a:cxnLst>
                <a:cxn ang="0">
                  <a:pos x="17" y="329"/>
                </a:cxn>
                <a:cxn ang="0">
                  <a:pos x="32" y="330"/>
                </a:cxn>
                <a:cxn ang="0">
                  <a:pos x="46" y="330"/>
                </a:cxn>
                <a:cxn ang="0">
                  <a:pos x="62" y="330"/>
                </a:cxn>
                <a:cxn ang="0">
                  <a:pos x="77" y="327"/>
                </a:cxn>
                <a:cxn ang="0">
                  <a:pos x="93" y="325"/>
                </a:cxn>
                <a:cxn ang="0">
                  <a:pos x="108" y="323"/>
                </a:cxn>
                <a:cxn ang="0">
                  <a:pos x="123" y="318"/>
                </a:cxn>
                <a:cxn ang="0">
                  <a:pos x="139" y="313"/>
                </a:cxn>
                <a:cxn ang="0">
                  <a:pos x="153" y="308"/>
                </a:cxn>
                <a:cxn ang="0">
                  <a:pos x="167" y="302"/>
                </a:cxn>
                <a:cxn ang="0">
                  <a:pos x="181" y="295"/>
                </a:cxn>
                <a:cxn ang="0">
                  <a:pos x="194" y="288"/>
                </a:cxn>
                <a:cxn ang="0">
                  <a:pos x="206" y="279"/>
                </a:cxn>
                <a:cxn ang="0">
                  <a:pos x="219" y="271"/>
                </a:cxn>
                <a:cxn ang="0">
                  <a:pos x="229" y="261"/>
                </a:cxn>
                <a:cxn ang="0">
                  <a:pos x="239" y="252"/>
                </a:cxn>
                <a:cxn ang="0">
                  <a:pos x="257" y="230"/>
                </a:cxn>
                <a:cxn ang="0">
                  <a:pos x="273" y="204"/>
                </a:cxn>
                <a:cxn ang="0">
                  <a:pos x="287" y="176"/>
                </a:cxn>
                <a:cxn ang="0">
                  <a:pos x="297" y="146"/>
                </a:cxn>
                <a:cxn ang="0">
                  <a:pos x="305" y="114"/>
                </a:cxn>
                <a:cxn ang="0">
                  <a:pos x="310" y="83"/>
                </a:cxn>
                <a:cxn ang="0">
                  <a:pos x="312" y="50"/>
                </a:cxn>
                <a:cxn ang="0">
                  <a:pos x="311" y="19"/>
                </a:cxn>
                <a:cxn ang="0">
                  <a:pos x="311" y="0"/>
                </a:cxn>
                <a:cxn ang="0">
                  <a:pos x="1939" y="0"/>
                </a:cxn>
                <a:cxn ang="0">
                  <a:pos x="1939" y="19"/>
                </a:cxn>
                <a:cxn ang="0">
                  <a:pos x="332" y="19"/>
                </a:cxn>
                <a:cxn ang="0">
                  <a:pos x="333" y="52"/>
                </a:cxn>
                <a:cxn ang="0">
                  <a:pos x="329" y="86"/>
                </a:cxn>
                <a:cxn ang="0">
                  <a:pos x="324" y="120"/>
                </a:cxn>
                <a:cxn ang="0">
                  <a:pos x="314" y="153"/>
                </a:cxn>
                <a:cxn ang="0">
                  <a:pos x="302" y="185"/>
                </a:cxn>
                <a:cxn ang="0">
                  <a:pos x="288" y="215"/>
                </a:cxn>
                <a:cxn ang="0">
                  <a:pos x="271" y="242"/>
                </a:cxn>
                <a:cxn ang="0">
                  <a:pos x="252" y="265"/>
                </a:cxn>
                <a:cxn ang="0">
                  <a:pos x="241" y="276"/>
                </a:cxn>
                <a:cxn ang="0">
                  <a:pos x="229" y="285"/>
                </a:cxn>
                <a:cxn ang="0">
                  <a:pos x="216" y="295"/>
                </a:cxn>
                <a:cxn ang="0">
                  <a:pos x="204" y="303"/>
                </a:cxn>
                <a:cxn ang="0">
                  <a:pos x="189" y="311"/>
                </a:cxn>
                <a:cxn ang="0">
                  <a:pos x="175" y="319"/>
                </a:cxn>
                <a:cxn ang="0">
                  <a:pos x="161" y="325"/>
                </a:cxn>
                <a:cxn ang="0">
                  <a:pos x="145" y="331"/>
                </a:cxn>
                <a:cxn ang="0">
                  <a:pos x="129" y="337"/>
                </a:cxn>
                <a:cxn ang="0">
                  <a:pos x="113" y="341"/>
                </a:cxn>
                <a:cxn ang="0">
                  <a:pos x="97" y="344"/>
                </a:cxn>
                <a:cxn ang="0">
                  <a:pos x="81" y="348"/>
                </a:cxn>
                <a:cxn ang="0">
                  <a:pos x="65" y="349"/>
                </a:cxn>
                <a:cxn ang="0">
                  <a:pos x="49" y="350"/>
                </a:cxn>
                <a:cxn ang="0">
                  <a:pos x="33" y="350"/>
                </a:cxn>
                <a:cxn ang="0">
                  <a:pos x="17" y="349"/>
                </a:cxn>
                <a:cxn ang="0">
                  <a:pos x="17" y="621"/>
                </a:cxn>
                <a:cxn ang="0">
                  <a:pos x="0" y="621"/>
                </a:cxn>
                <a:cxn ang="0">
                  <a:pos x="0" y="329"/>
                </a:cxn>
                <a:cxn ang="0">
                  <a:pos x="17" y="329"/>
                </a:cxn>
              </a:cxnLst>
              <a:rect l="0" t="0" r="r" b="b"/>
              <a:pathLst>
                <a:path w="1939" h="621">
                  <a:moveTo>
                    <a:pt x="17" y="329"/>
                  </a:moveTo>
                  <a:lnTo>
                    <a:pt x="32" y="330"/>
                  </a:lnTo>
                  <a:lnTo>
                    <a:pt x="46" y="330"/>
                  </a:lnTo>
                  <a:lnTo>
                    <a:pt x="62" y="330"/>
                  </a:lnTo>
                  <a:lnTo>
                    <a:pt x="77" y="327"/>
                  </a:lnTo>
                  <a:lnTo>
                    <a:pt x="93" y="325"/>
                  </a:lnTo>
                  <a:lnTo>
                    <a:pt x="108" y="323"/>
                  </a:lnTo>
                  <a:lnTo>
                    <a:pt x="123" y="318"/>
                  </a:lnTo>
                  <a:lnTo>
                    <a:pt x="139" y="313"/>
                  </a:lnTo>
                  <a:lnTo>
                    <a:pt x="153" y="308"/>
                  </a:lnTo>
                  <a:lnTo>
                    <a:pt x="167" y="302"/>
                  </a:lnTo>
                  <a:lnTo>
                    <a:pt x="181" y="295"/>
                  </a:lnTo>
                  <a:lnTo>
                    <a:pt x="194" y="288"/>
                  </a:lnTo>
                  <a:lnTo>
                    <a:pt x="206" y="279"/>
                  </a:lnTo>
                  <a:lnTo>
                    <a:pt x="219" y="271"/>
                  </a:lnTo>
                  <a:lnTo>
                    <a:pt x="229" y="261"/>
                  </a:lnTo>
                  <a:lnTo>
                    <a:pt x="239" y="252"/>
                  </a:lnTo>
                  <a:lnTo>
                    <a:pt x="257" y="230"/>
                  </a:lnTo>
                  <a:lnTo>
                    <a:pt x="273" y="204"/>
                  </a:lnTo>
                  <a:lnTo>
                    <a:pt x="287" y="176"/>
                  </a:lnTo>
                  <a:lnTo>
                    <a:pt x="297" y="146"/>
                  </a:lnTo>
                  <a:lnTo>
                    <a:pt x="305" y="114"/>
                  </a:lnTo>
                  <a:lnTo>
                    <a:pt x="310" y="83"/>
                  </a:lnTo>
                  <a:lnTo>
                    <a:pt x="312" y="50"/>
                  </a:lnTo>
                  <a:lnTo>
                    <a:pt x="311" y="19"/>
                  </a:lnTo>
                  <a:lnTo>
                    <a:pt x="311" y="0"/>
                  </a:lnTo>
                  <a:lnTo>
                    <a:pt x="1939" y="0"/>
                  </a:lnTo>
                  <a:lnTo>
                    <a:pt x="1939" y="19"/>
                  </a:lnTo>
                  <a:lnTo>
                    <a:pt x="332" y="19"/>
                  </a:lnTo>
                  <a:lnTo>
                    <a:pt x="333" y="52"/>
                  </a:lnTo>
                  <a:lnTo>
                    <a:pt x="329" y="86"/>
                  </a:lnTo>
                  <a:lnTo>
                    <a:pt x="324" y="120"/>
                  </a:lnTo>
                  <a:lnTo>
                    <a:pt x="314" y="153"/>
                  </a:lnTo>
                  <a:lnTo>
                    <a:pt x="302" y="185"/>
                  </a:lnTo>
                  <a:lnTo>
                    <a:pt x="288" y="215"/>
                  </a:lnTo>
                  <a:lnTo>
                    <a:pt x="271" y="242"/>
                  </a:lnTo>
                  <a:lnTo>
                    <a:pt x="252" y="265"/>
                  </a:lnTo>
                  <a:lnTo>
                    <a:pt x="241" y="276"/>
                  </a:lnTo>
                  <a:lnTo>
                    <a:pt x="229" y="285"/>
                  </a:lnTo>
                  <a:lnTo>
                    <a:pt x="216" y="295"/>
                  </a:lnTo>
                  <a:lnTo>
                    <a:pt x="204" y="303"/>
                  </a:lnTo>
                  <a:lnTo>
                    <a:pt x="189" y="311"/>
                  </a:lnTo>
                  <a:lnTo>
                    <a:pt x="175" y="319"/>
                  </a:lnTo>
                  <a:lnTo>
                    <a:pt x="161" y="325"/>
                  </a:lnTo>
                  <a:lnTo>
                    <a:pt x="145" y="331"/>
                  </a:lnTo>
                  <a:lnTo>
                    <a:pt x="129" y="337"/>
                  </a:lnTo>
                  <a:lnTo>
                    <a:pt x="113" y="341"/>
                  </a:lnTo>
                  <a:lnTo>
                    <a:pt x="97" y="344"/>
                  </a:lnTo>
                  <a:lnTo>
                    <a:pt x="81" y="348"/>
                  </a:lnTo>
                  <a:lnTo>
                    <a:pt x="65" y="349"/>
                  </a:lnTo>
                  <a:lnTo>
                    <a:pt x="49" y="350"/>
                  </a:lnTo>
                  <a:lnTo>
                    <a:pt x="33" y="350"/>
                  </a:lnTo>
                  <a:lnTo>
                    <a:pt x="17" y="349"/>
                  </a:lnTo>
                  <a:lnTo>
                    <a:pt x="17" y="621"/>
                  </a:lnTo>
                  <a:lnTo>
                    <a:pt x="0" y="621"/>
                  </a:lnTo>
                  <a:lnTo>
                    <a:pt x="0" y="329"/>
                  </a:lnTo>
                  <a:lnTo>
                    <a:pt x="17" y="32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1143" y="804"/>
              <a:ext cx="1742" cy="415"/>
            </a:xfrm>
            <a:custGeom>
              <a:avLst/>
              <a:gdLst/>
              <a:ahLst/>
              <a:cxnLst>
                <a:cxn ang="0">
                  <a:pos x="193" y="190"/>
                </a:cxn>
                <a:cxn ang="0">
                  <a:pos x="205" y="177"/>
                </a:cxn>
                <a:cxn ang="0">
                  <a:pos x="219" y="159"/>
                </a:cxn>
                <a:cxn ang="0">
                  <a:pos x="234" y="138"/>
                </a:cxn>
                <a:cxn ang="0">
                  <a:pos x="249" y="115"/>
                </a:cxn>
                <a:cxn ang="0">
                  <a:pos x="263" y="91"/>
                </a:cxn>
                <a:cxn ang="0">
                  <a:pos x="275" y="65"/>
                </a:cxn>
                <a:cxn ang="0">
                  <a:pos x="284" y="40"/>
                </a:cxn>
                <a:cxn ang="0">
                  <a:pos x="290" y="16"/>
                </a:cxn>
                <a:cxn ang="0">
                  <a:pos x="290" y="16"/>
                </a:cxn>
                <a:cxn ang="0">
                  <a:pos x="290" y="0"/>
                </a:cxn>
                <a:cxn ang="0">
                  <a:pos x="1743" y="0"/>
                </a:cxn>
                <a:cxn ang="0">
                  <a:pos x="1743" y="18"/>
                </a:cxn>
                <a:cxn ang="0">
                  <a:pos x="304" y="18"/>
                </a:cxn>
                <a:cxn ang="0">
                  <a:pos x="299" y="45"/>
                </a:cxn>
                <a:cxn ang="0">
                  <a:pos x="290" y="72"/>
                </a:cxn>
                <a:cxn ang="0">
                  <a:pos x="277" y="100"/>
                </a:cxn>
                <a:cxn ang="0">
                  <a:pos x="262" y="125"/>
                </a:cxn>
                <a:cxn ang="0">
                  <a:pos x="247" y="149"/>
                </a:cxn>
                <a:cxn ang="0">
                  <a:pos x="231" y="171"/>
                </a:cxn>
                <a:cxn ang="0">
                  <a:pos x="217" y="189"/>
                </a:cxn>
                <a:cxn ang="0">
                  <a:pos x="204" y="203"/>
                </a:cxn>
                <a:cxn ang="0">
                  <a:pos x="193" y="216"/>
                </a:cxn>
                <a:cxn ang="0">
                  <a:pos x="179" y="230"/>
                </a:cxn>
                <a:cxn ang="0">
                  <a:pos x="162" y="244"/>
                </a:cxn>
                <a:cxn ang="0">
                  <a:pos x="141" y="261"/>
                </a:cxn>
                <a:cxn ang="0">
                  <a:pos x="118" y="276"/>
                </a:cxn>
                <a:cxn ang="0">
                  <a:pos x="93" y="292"/>
                </a:cxn>
                <a:cxn ang="0">
                  <a:pos x="68" y="305"/>
                </a:cxn>
                <a:cxn ang="0">
                  <a:pos x="42" y="316"/>
                </a:cxn>
                <a:cxn ang="0">
                  <a:pos x="17" y="322"/>
                </a:cxn>
                <a:cxn ang="0">
                  <a:pos x="17" y="415"/>
                </a:cxn>
                <a:cxn ang="0">
                  <a:pos x="0" y="415"/>
                </a:cxn>
                <a:cxn ang="0">
                  <a:pos x="0" y="305"/>
                </a:cxn>
                <a:cxn ang="0">
                  <a:pos x="15" y="305"/>
                </a:cxn>
                <a:cxn ang="0">
                  <a:pos x="15" y="305"/>
                </a:cxn>
                <a:cxn ang="0">
                  <a:pos x="38" y="299"/>
                </a:cxn>
                <a:cxn ang="0">
                  <a:pos x="63" y="290"/>
                </a:cxn>
                <a:cxn ang="0">
                  <a:pos x="87" y="278"/>
                </a:cxn>
                <a:cxn ang="0">
                  <a:pos x="109" y="262"/>
                </a:cxn>
                <a:cxn ang="0">
                  <a:pos x="131" y="246"/>
                </a:cxn>
                <a:cxn ang="0">
                  <a:pos x="150" y="231"/>
                </a:cxn>
                <a:cxn ang="0">
                  <a:pos x="168" y="216"/>
                </a:cxn>
                <a:cxn ang="0">
                  <a:pos x="180" y="203"/>
                </a:cxn>
                <a:cxn ang="0">
                  <a:pos x="193" y="190"/>
                </a:cxn>
              </a:cxnLst>
              <a:rect l="0" t="0" r="r" b="b"/>
              <a:pathLst>
                <a:path w="1743" h="415">
                  <a:moveTo>
                    <a:pt x="193" y="190"/>
                  </a:moveTo>
                  <a:lnTo>
                    <a:pt x="205" y="177"/>
                  </a:lnTo>
                  <a:lnTo>
                    <a:pt x="219" y="159"/>
                  </a:lnTo>
                  <a:lnTo>
                    <a:pt x="234" y="138"/>
                  </a:lnTo>
                  <a:lnTo>
                    <a:pt x="249" y="115"/>
                  </a:lnTo>
                  <a:lnTo>
                    <a:pt x="263" y="91"/>
                  </a:lnTo>
                  <a:lnTo>
                    <a:pt x="275" y="65"/>
                  </a:lnTo>
                  <a:lnTo>
                    <a:pt x="284" y="40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90" y="0"/>
                  </a:lnTo>
                  <a:lnTo>
                    <a:pt x="1743" y="0"/>
                  </a:lnTo>
                  <a:lnTo>
                    <a:pt x="1743" y="18"/>
                  </a:lnTo>
                  <a:lnTo>
                    <a:pt x="304" y="18"/>
                  </a:lnTo>
                  <a:lnTo>
                    <a:pt x="299" y="45"/>
                  </a:lnTo>
                  <a:lnTo>
                    <a:pt x="290" y="72"/>
                  </a:lnTo>
                  <a:lnTo>
                    <a:pt x="277" y="100"/>
                  </a:lnTo>
                  <a:lnTo>
                    <a:pt x="262" y="125"/>
                  </a:lnTo>
                  <a:lnTo>
                    <a:pt x="247" y="149"/>
                  </a:lnTo>
                  <a:lnTo>
                    <a:pt x="231" y="171"/>
                  </a:lnTo>
                  <a:lnTo>
                    <a:pt x="217" y="189"/>
                  </a:lnTo>
                  <a:lnTo>
                    <a:pt x="204" y="203"/>
                  </a:lnTo>
                  <a:lnTo>
                    <a:pt x="193" y="216"/>
                  </a:lnTo>
                  <a:lnTo>
                    <a:pt x="179" y="230"/>
                  </a:lnTo>
                  <a:lnTo>
                    <a:pt x="162" y="244"/>
                  </a:lnTo>
                  <a:lnTo>
                    <a:pt x="141" y="261"/>
                  </a:lnTo>
                  <a:lnTo>
                    <a:pt x="118" y="276"/>
                  </a:lnTo>
                  <a:lnTo>
                    <a:pt x="93" y="292"/>
                  </a:lnTo>
                  <a:lnTo>
                    <a:pt x="68" y="305"/>
                  </a:lnTo>
                  <a:lnTo>
                    <a:pt x="42" y="316"/>
                  </a:lnTo>
                  <a:lnTo>
                    <a:pt x="17" y="322"/>
                  </a:lnTo>
                  <a:lnTo>
                    <a:pt x="17" y="415"/>
                  </a:lnTo>
                  <a:lnTo>
                    <a:pt x="0" y="415"/>
                  </a:lnTo>
                  <a:lnTo>
                    <a:pt x="0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38" y="299"/>
                  </a:lnTo>
                  <a:lnTo>
                    <a:pt x="63" y="290"/>
                  </a:lnTo>
                  <a:lnTo>
                    <a:pt x="87" y="278"/>
                  </a:lnTo>
                  <a:lnTo>
                    <a:pt x="109" y="262"/>
                  </a:lnTo>
                  <a:lnTo>
                    <a:pt x="131" y="246"/>
                  </a:lnTo>
                  <a:lnTo>
                    <a:pt x="150" y="231"/>
                  </a:lnTo>
                  <a:lnTo>
                    <a:pt x="168" y="216"/>
                  </a:lnTo>
                  <a:lnTo>
                    <a:pt x="180" y="203"/>
                  </a:lnTo>
                  <a:lnTo>
                    <a:pt x="193" y="19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1119" y="779"/>
              <a:ext cx="1767" cy="440"/>
            </a:xfrm>
            <a:custGeom>
              <a:avLst/>
              <a:gdLst/>
              <a:ahLst/>
              <a:cxnLst>
                <a:cxn ang="0">
                  <a:pos x="24" y="440"/>
                </a:cxn>
                <a:cxn ang="0">
                  <a:pos x="24" y="330"/>
                </a:cxn>
                <a:cxn ang="0">
                  <a:pos x="39" y="330"/>
                </a:cxn>
                <a:cxn ang="0">
                  <a:pos x="39" y="330"/>
                </a:cxn>
                <a:cxn ang="0">
                  <a:pos x="62" y="324"/>
                </a:cxn>
                <a:cxn ang="0">
                  <a:pos x="87" y="315"/>
                </a:cxn>
                <a:cxn ang="0">
                  <a:pos x="111" y="303"/>
                </a:cxn>
                <a:cxn ang="0">
                  <a:pos x="133" y="287"/>
                </a:cxn>
                <a:cxn ang="0">
                  <a:pos x="155" y="271"/>
                </a:cxn>
                <a:cxn ang="0">
                  <a:pos x="174" y="256"/>
                </a:cxn>
                <a:cxn ang="0">
                  <a:pos x="192" y="241"/>
                </a:cxn>
                <a:cxn ang="0">
                  <a:pos x="204" y="228"/>
                </a:cxn>
                <a:cxn ang="0">
                  <a:pos x="217" y="215"/>
                </a:cxn>
                <a:cxn ang="0">
                  <a:pos x="229" y="202"/>
                </a:cxn>
                <a:cxn ang="0">
                  <a:pos x="243" y="184"/>
                </a:cxn>
                <a:cxn ang="0">
                  <a:pos x="258" y="163"/>
                </a:cxn>
                <a:cxn ang="0">
                  <a:pos x="273" y="140"/>
                </a:cxn>
                <a:cxn ang="0">
                  <a:pos x="287" y="116"/>
                </a:cxn>
                <a:cxn ang="0">
                  <a:pos x="299" y="90"/>
                </a:cxn>
                <a:cxn ang="0">
                  <a:pos x="308" y="65"/>
                </a:cxn>
                <a:cxn ang="0">
                  <a:pos x="314" y="41"/>
                </a:cxn>
                <a:cxn ang="0">
                  <a:pos x="314" y="41"/>
                </a:cxn>
                <a:cxn ang="0">
                  <a:pos x="314" y="25"/>
                </a:cxn>
                <a:cxn ang="0">
                  <a:pos x="1767" y="25"/>
                </a:cxn>
                <a:cxn ang="0">
                  <a:pos x="1767" y="0"/>
                </a:cxn>
                <a:cxn ang="0">
                  <a:pos x="294" y="0"/>
                </a:cxn>
                <a:cxn ang="0">
                  <a:pos x="285" y="32"/>
                </a:cxn>
                <a:cxn ang="0">
                  <a:pos x="275" y="64"/>
                </a:cxn>
                <a:cxn ang="0">
                  <a:pos x="262" y="91"/>
                </a:cxn>
                <a:cxn ang="0">
                  <a:pos x="250" y="116"/>
                </a:cxn>
                <a:cxn ang="0">
                  <a:pos x="236" y="140"/>
                </a:cxn>
                <a:cxn ang="0">
                  <a:pos x="221" y="162"/>
                </a:cxn>
                <a:cxn ang="0">
                  <a:pos x="205" y="181"/>
                </a:cxn>
                <a:cxn ang="0">
                  <a:pos x="190" y="201"/>
                </a:cxn>
                <a:cxn ang="0">
                  <a:pos x="181" y="209"/>
                </a:cxn>
                <a:cxn ang="0">
                  <a:pos x="172" y="217"/>
                </a:cxn>
                <a:cxn ang="0">
                  <a:pos x="163" y="225"/>
                </a:cxn>
                <a:cxn ang="0">
                  <a:pos x="153" y="233"/>
                </a:cxn>
                <a:cxn ang="0">
                  <a:pos x="142" y="240"/>
                </a:cxn>
                <a:cxn ang="0">
                  <a:pos x="132" y="249"/>
                </a:cxn>
                <a:cxn ang="0">
                  <a:pos x="122" y="256"/>
                </a:cxn>
                <a:cxn ang="0">
                  <a:pos x="111" y="263"/>
                </a:cxn>
                <a:cxn ang="0">
                  <a:pos x="98" y="270"/>
                </a:cxn>
                <a:cxn ang="0">
                  <a:pos x="85" y="277"/>
                </a:cxn>
                <a:cxn ang="0">
                  <a:pos x="73" y="283"/>
                </a:cxn>
                <a:cxn ang="0">
                  <a:pos x="59" y="291"/>
                </a:cxn>
                <a:cxn ang="0">
                  <a:pos x="46" y="297"/>
                </a:cxn>
                <a:cxn ang="0">
                  <a:pos x="31" y="301"/>
                </a:cxn>
                <a:cxn ang="0">
                  <a:pos x="16" y="306"/>
                </a:cxn>
                <a:cxn ang="0">
                  <a:pos x="0" y="311"/>
                </a:cxn>
                <a:cxn ang="0">
                  <a:pos x="0" y="440"/>
                </a:cxn>
                <a:cxn ang="0">
                  <a:pos x="24" y="440"/>
                </a:cxn>
              </a:cxnLst>
              <a:rect l="0" t="0" r="r" b="b"/>
              <a:pathLst>
                <a:path w="1767" h="440">
                  <a:moveTo>
                    <a:pt x="24" y="440"/>
                  </a:moveTo>
                  <a:lnTo>
                    <a:pt x="24" y="330"/>
                  </a:lnTo>
                  <a:lnTo>
                    <a:pt x="39" y="330"/>
                  </a:lnTo>
                  <a:lnTo>
                    <a:pt x="39" y="330"/>
                  </a:lnTo>
                  <a:lnTo>
                    <a:pt x="62" y="324"/>
                  </a:lnTo>
                  <a:lnTo>
                    <a:pt x="87" y="315"/>
                  </a:lnTo>
                  <a:lnTo>
                    <a:pt x="111" y="303"/>
                  </a:lnTo>
                  <a:lnTo>
                    <a:pt x="133" y="287"/>
                  </a:lnTo>
                  <a:lnTo>
                    <a:pt x="155" y="271"/>
                  </a:lnTo>
                  <a:lnTo>
                    <a:pt x="174" y="256"/>
                  </a:lnTo>
                  <a:lnTo>
                    <a:pt x="192" y="241"/>
                  </a:lnTo>
                  <a:lnTo>
                    <a:pt x="204" y="228"/>
                  </a:lnTo>
                  <a:lnTo>
                    <a:pt x="217" y="215"/>
                  </a:lnTo>
                  <a:lnTo>
                    <a:pt x="229" y="202"/>
                  </a:lnTo>
                  <a:lnTo>
                    <a:pt x="243" y="184"/>
                  </a:lnTo>
                  <a:lnTo>
                    <a:pt x="258" y="163"/>
                  </a:lnTo>
                  <a:lnTo>
                    <a:pt x="273" y="140"/>
                  </a:lnTo>
                  <a:lnTo>
                    <a:pt x="287" y="116"/>
                  </a:lnTo>
                  <a:lnTo>
                    <a:pt x="299" y="90"/>
                  </a:lnTo>
                  <a:lnTo>
                    <a:pt x="308" y="65"/>
                  </a:lnTo>
                  <a:lnTo>
                    <a:pt x="314" y="41"/>
                  </a:lnTo>
                  <a:lnTo>
                    <a:pt x="314" y="41"/>
                  </a:lnTo>
                  <a:lnTo>
                    <a:pt x="314" y="25"/>
                  </a:lnTo>
                  <a:lnTo>
                    <a:pt x="1767" y="25"/>
                  </a:lnTo>
                  <a:lnTo>
                    <a:pt x="1767" y="0"/>
                  </a:lnTo>
                  <a:lnTo>
                    <a:pt x="294" y="0"/>
                  </a:lnTo>
                  <a:lnTo>
                    <a:pt x="285" y="32"/>
                  </a:lnTo>
                  <a:lnTo>
                    <a:pt x="275" y="64"/>
                  </a:lnTo>
                  <a:lnTo>
                    <a:pt x="262" y="91"/>
                  </a:lnTo>
                  <a:lnTo>
                    <a:pt x="250" y="116"/>
                  </a:lnTo>
                  <a:lnTo>
                    <a:pt x="236" y="140"/>
                  </a:lnTo>
                  <a:lnTo>
                    <a:pt x="221" y="162"/>
                  </a:lnTo>
                  <a:lnTo>
                    <a:pt x="205" y="181"/>
                  </a:lnTo>
                  <a:lnTo>
                    <a:pt x="190" y="201"/>
                  </a:lnTo>
                  <a:lnTo>
                    <a:pt x="181" y="209"/>
                  </a:lnTo>
                  <a:lnTo>
                    <a:pt x="172" y="217"/>
                  </a:lnTo>
                  <a:lnTo>
                    <a:pt x="163" y="225"/>
                  </a:lnTo>
                  <a:lnTo>
                    <a:pt x="153" y="233"/>
                  </a:lnTo>
                  <a:lnTo>
                    <a:pt x="142" y="240"/>
                  </a:lnTo>
                  <a:lnTo>
                    <a:pt x="132" y="249"/>
                  </a:lnTo>
                  <a:lnTo>
                    <a:pt x="122" y="256"/>
                  </a:lnTo>
                  <a:lnTo>
                    <a:pt x="111" y="263"/>
                  </a:lnTo>
                  <a:lnTo>
                    <a:pt x="98" y="270"/>
                  </a:lnTo>
                  <a:lnTo>
                    <a:pt x="85" y="277"/>
                  </a:lnTo>
                  <a:lnTo>
                    <a:pt x="73" y="283"/>
                  </a:lnTo>
                  <a:lnTo>
                    <a:pt x="59" y="291"/>
                  </a:lnTo>
                  <a:lnTo>
                    <a:pt x="46" y="297"/>
                  </a:lnTo>
                  <a:lnTo>
                    <a:pt x="31" y="301"/>
                  </a:lnTo>
                  <a:lnTo>
                    <a:pt x="16" y="306"/>
                  </a:lnTo>
                  <a:lnTo>
                    <a:pt x="0" y="311"/>
                  </a:lnTo>
                  <a:lnTo>
                    <a:pt x="0" y="440"/>
                  </a:lnTo>
                  <a:lnTo>
                    <a:pt x="24" y="4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884" y="532"/>
              <a:ext cx="155" cy="163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3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3" y="3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3"/>
                </a:cxn>
                <a:cxn ang="0">
                  <a:pos x="19" y="8"/>
                </a:cxn>
                <a:cxn ang="0">
                  <a:pos x="23" y="12"/>
                </a:cxn>
                <a:cxn ang="0">
                  <a:pos x="26" y="15"/>
                </a:cxn>
                <a:cxn ang="0">
                  <a:pos x="30" y="19"/>
                </a:cxn>
                <a:cxn ang="0">
                  <a:pos x="33" y="21"/>
                </a:cxn>
                <a:cxn ang="0">
                  <a:pos x="44" y="13"/>
                </a:cxn>
                <a:cxn ang="0">
                  <a:pos x="57" y="8"/>
                </a:cxn>
                <a:cxn ang="0">
                  <a:pos x="71" y="4"/>
                </a:cxn>
                <a:cxn ang="0">
                  <a:pos x="84" y="4"/>
                </a:cxn>
                <a:cxn ang="0">
                  <a:pos x="98" y="7"/>
                </a:cxn>
                <a:cxn ang="0">
                  <a:pos x="111" y="13"/>
                </a:cxn>
                <a:cxn ang="0">
                  <a:pos x="124" y="22"/>
                </a:cxn>
                <a:cxn ang="0">
                  <a:pos x="136" y="36"/>
                </a:cxn>
                <a:cxn ang="0">
                  <a:pos x="148" y="60"/>
                </a:cxn>
                <a:cxn ang="0">
                  <a:pos x="155" y="88"/>
                </a:cxn>
                <a:cxn ang="0">
                  <a:pos x="153" y="118"/>
                </a:cxn>
                <a:cxn ang="0">
                  <a:pos x="138" y="145"/>
                </a:cxn>
                <a:cxn ang="0">
                  <a:pos x="127" y="155"/>
                </a:cxn>
                <a:cxn ang="0">
                  <a:pos x="113" y="161"/>
                </a:cxn>
                <a:cxn ang="0">
                  <a:pos x="99" y="163"/>
                </a:cxn>
                <a:cxn ang="0">
                  <a:pos x="84" y="163"/>
                </a:cxn>
                <a:cxn ang="0">
                  <a:pos x="71" y="161"/>
                </a:cxn>
                <a:cxn ang="0">
                  <a:pos x="57" y="156"/>
                </a:cxn>
                <a:cxn ang="0">
                  <a:pos x="44" y="150"/>
                </a:cxn>
                <a:cxn ang="0">
                  <a:pos x="34" y="143"/>
                </a:cxn>
                <a:cxn ang="0">
                  <a:pos x="22" y="131"/>
                </a:cxn>
                <a:cxn ang="0">
                  <a:pos x="13" y="116"/>
                </a:cxn>
                <a:cxn ang="0">
                  <a:pos x="7" y="103"/>
                </a:cxn>
                <a:cxn ang="0">
                  <a:pos x="5" y="88"/>
                </a:cxn>
                <a:cxn ang="0">
                  <a:pos x="5" y="74"/>
                </a:cxn>
                <a:cxn ang="0">
                  <a:pos x="7" y="60"/>
                </a:cxn>
                <a:cxn ang="0">
                  <a:pos x="13" y="46"/>
                </a:cxn>
                <a:cxn ang="0">
                  <a:pos x="20" y="34"/>
                </a:cxn>
                <a:cxn ang="0">
                  <a:pos x="18" y="31"/>
                </a:cxn>
                <a:cxn ang="0">
                  <a:pos x="15" y="27"/>
                </a:cxn>
                <a:cxn ang="0">
                  <a:pos x="11" y="24"/>
                </a:cxn>
                <a:cxn ang="0">
                  <a:pos x="8" y="20"/>
                </a:cxn>
              </a:cxnLst>
              <a:rect l="0" t="0" r="r" b="b"/>
              <a:pathLst>
                <a:path w="155" h="163">
                  <a:moveTo>
                    <a:pt x="8" y="20"/>
                  </a:moveTo>
                  <a:lnTo>
                    <a:pt x="3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8"/>
                  </a:lnTo>
                  <a:lnTo>
                    <a:pt x="23" y="12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3" y="21"/>
                  </a:lnTo>
                  <a:lnTo>
                    <a:pt x="44" y="13"/>
                  </a:lnTo>
                  <a:lnTo>
                    <a:pt x="57" y="8"/>
                  </a:lnTo>
                  <a:lnTo>
                    <a:pt x="71" y="4"/>
                  </a:lnTo>
                  <a:lnTo>
                    <a:pt x="84" y="4"/>
                  </a:lnTo>
                  <a:lnTo>
                    <a:pt x="98" y="7"/>
                  </a:lnTo>
                  <a:lnTo>
                    <a:pt x="111" y="13"/>
                  </a:lnTo>
                  <a:lnTo>
                    <a:pt x="124" y="22"/>
                  </a:lnTo>
                  <a:lnTo>
                    <a:pt x="136" y="36"/>
                  </a:lnTo>
                  <a:lnTo>
                    <a:pt x="148" y="60"/>
                  </a:lnTo>
                  <a:lnTo>
                    <a:pt x="155" y="88"/>
                  </a:lnTo>
                  <a:lnTo>
                    <a:pt x="153" y="118"/>
                  </a:lnTo>
                  <a:lnTo>
                    <a:pt x="138" y="145"/>
                  </a:lnTo>
                  <a:lnTo>
                    <a:pt x="127" y="155"/>
                  </a:lnTo>
                  <a:lnTo>
                    <a:pt x="113" y="161"/>
                  </a:lnTo>
                  <a:lnTo>
                    <a:pt x="99" y="163"/>
                  </a:lnTo>
                  <a:lnTo>
                    <a:pt x="84" y="163"/>
                  </a:lnTo>
                  <a:lnTo>
                    <a:pt x="71" y="161"/>
                  </a:lnTo>
                  <a:lnTo>
                    <a:pt x="57" y="156"/>
                  </a:lnTo>
                  <a:lnTo>
                    <a:pt x="44" y="150"/>
                  </a:lnTo>
                  <a:lnTo>
                    <a:pt x="34" y="143"/>
                  </a:lnTo>
                  <a:lnTo>
                    <a:pt x="22" y="131"/>
                  </a:lnTo>
                  <a:lnTo>
                    <a:pt x="13" y="116"/>
                  </a:lnTo>
                  <a:lnTo>
                    <a:pt x="7" y="103"/>
                  </a:lnTo>
                  <a:lnTo>
                    <a:pt x="5" y="88"/>
                  </a:lnTo>
                  <a:lnTo>
                    <a:pt x="5" y="74"/>
                  </a:lnTo>
                  <a:lnTo>
                    <a:pt x="7" y="60"/>
                  </a:lnTo>
                  <a:lnTo>
                    <a:pt x="13" y="46"/>
                  </a:lnTo>
                  <a:lnTo>
                    <a:pt x="20" y="34"/>
                  </a:lnTo>
                  <a:lnTo>
                    <a:pt x="18" y="31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909" y="558"/>
              <a:ext cx="103" cy="108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7" y="5"/>
                </a:cxn>
                <a:cxn ang="0">
                  <a:pos x="27" y="1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3" y="2"/>
                </a:cxn>
                <a:cxn ang="0">
                  <a:pos x="74" y="6"/>
                </a:cxn>
                <a:cxn ang="0">
                  <a:pos x="84" y="12"/>
                </a:cxn>
                <a:cxn ang="0">
                  <a:pos x="91" y="19"/>
                </a:cxn>
                <a:cxn ang="0">
                  <a:pos x="99" y="37"/>
                </a:cxn>
                <a:cxn ang="0">
                  <a:pos x="103" y="56"/>
                </a:cxn>
                <a:cxn ang="0">
                  <a:pos x="100" y="76"/>
                </a:cxn>
                <a:cxn ang="0">
                  <a:pos x="89" y="94"/>
                </a:cxn>
                <a:cxn ang="0">
                  <a:pos x="81" y="101"/>
                </a:cxn>
                <a:cxn ang="0">
                  <a:pos x="72" y="106"/>
                </a:cxn>
                <a:cxn ang="0">
                  <a:pos x="63" y="108"/>
                </a:cxn>
                <a:cxn ang="0">
                  <a:pos x="54" y="108"/>
                </a:cxn>
                <a:cxn ang="0">
                  <a:pos x="45" y="107"/>
                </a:cxn>
                <a:cxn ang="0">
                  <a:pos x="35" y="105"/>
                </a:cxn>
                <a:cxn ang="0">
                  <a:pos x="26" y="101"/>
                </a:cxn>
                <a:cxn ang="0">
                  <a:pos x="18" y="96"/>
                </a:cxn>
                <a:cxn ang="0">
                  <a:pos x="6" y="78"/>
                </a:cxn>
                <a:cxn ang="0">
                  <a:pos x="0" y="54"/>
                </a:cxn>
                <a:cxn ang="0">
                  <a:pos x="1" y="29"/>
                </a:cxn>
                <a:cxn ang="0">
                  <a:pos x="9" y="11"/>
                </a:cxn>
              </a:cxnLst>
              <a:rect l="0" t="0" r="r" b="b"/>
              <a:pathLst>
                <a:path w="103" h="108">
                  <a:moveTo>
                    <a:pt x="9" y="11"/>
                  </a:moveTo>
                  <a:lnTo>
                    <a:pt x="17" y="5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3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1" y="19"/>
                  </a:lnTo>
                  <a:lnTo>
                    <a:pt x="99" y="37"/>
                  </a:lnTo>
                  <a:lnTo>
                    <a:pt x="103" y="56"/>
                  </a:lnTo>
                  <a:lnTo>
                    <a:pt x="100" y="76"/>
                  </a:lnTo>
                  <a:lnTo>
                    <a:pt x="89" y="94"/>
                  </a:lnTo>
                  <a:lnTo>
                    <a:pt x="81" y="101"/>
                  </a:lnTo>
                  <a:lnTo>
                    <a:pt x="72" y="106"/>
                  </a:lnTo>
                  <a:lnTo>
                    <a:pt x="63" y="108"/>
                  </a:lnTo>
                  <a:lnTo>
                    <a:pt x="54" y="108"/>
                  </a:lnTo>
                  <a:lnTo>
                    <a:pt x="45" y="107"/>
                  </a:lnTo>
                  <a:lnTo>
                    <a:pt x="35" y="105"/>
                  </a:lnTo>
                  <a:lnTo>
                    <a:pt x="26" y="101"/>
                  </a:lnTo>
                  <a:lnTo>
                    <a:pt x="18" y="96"/>
                  </a:lnTo>
                  <a:lnTo>
                    <a:pt x="6" y="78"/>
                  </a:lnTo>
                  <a:lnTo>
                    <a:pt x="0" y="54"/>
                  </a:lnTo>
                  <a:lnTo>
                    <a:pt x="1" y="29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891" y="737"/>
              <a:ext cx="247" cy="137"/>
            </a:xfrm>
            <a:custGeom>
              <a:avLst/>
              <a:gdLst/>
              <a:ahLst/>
              <a:cxnLst>
                <a:cxn ang="0">
                  <a:pos x="23" y="114"/>
                </a:cxn>
                <a:cxn ang="0">
                  <a:pos x="27" y="122"/>
                </a:cxn>
                <a:cxn ang="0">
                  <a:pos x="27" y="131"/>
                </a:cxn>
                <a:cxn ang="0">
                  <a:pos x="21" y="137"/>
                </a:cxn>
                <a:cxn ang="0">
                  <a:pos x="11" y="133"/>
                </a:cxn>
                <a:cxn ang="0">
                  <a:pos x="2" y="119"/>
                </a:cxn>
                <a:cxn ang="0">
                  <a:pos x="0" y="97"/>
                </a:cxn>
                <a:cxn ang="0">
                  <a:pos x="3" y="73"/>
                </a:cxn>
                <a:cxn ang="0">
                  <a:pos x="11" y="53"/>
                </a:cxn>
                <a:cxn ang="0">
                  <a:pos x="17" y="44"/>
                </a:cxn>
                <a:cxn ang="0">
                  <a:pos x="27" y="35"/>
                </a:cxn>
                <a:cxn ang="0">
                  <a:pos x="40" y="25"/>
                </a:cxn>
                <a:cxn ang="0">
                  <a:pos x="55" y="17"/>
                </a:cxn>
                <a:cxn ang="0">
                  <a:pos x="71" y="10"/>
                </a:cxn>
                <a:cxn ang="0">
                  <a:pos x="89" y="4"/>
                </a:cxn>
                <a:cxn ang="0">
                  <a:pos x="106" y="0"/>
                </a:cxn>
                <a:cxn ang="0">
                  <a:pos x="124" y="0"/>
                </a:cxn>
                <a:cxn ang="0">
                  <a:pos x="145" y="4"/>
                </a:cxn>
                <a:cxn ang="0">
                  <a:pos x="164" y="10"/>
                </a:cxn>
                <a:cxn ang="0">
                  <a:pos x="181" y="18"/>
                </a:cxn>
                <a:cxn ang="0">
                  <a:pos x="197" y="29"/>
                </a:cxn>
                <a:cxn ang="0">
                  <a:pos x="212" y="40"/>
                </a:cxn>
                <a:cxn ang="0">
                  <a:pos x="226" y="53"/>
                </a:cxn>
                <a:cxn ang="0">
                  <a:pos x="237" y="65"/>
                </a:cxn>
                <a:cxn ang="0">
                  <a:pos x="246" y="77"/>
                </a:cxn>
                <a:cxn ang="0">
                  <a:pos x="247" y="83"/>
                </a:cxn>
                <a:cxn ang="0">
                  <a:pos x="247" y="89"/>
                </a:cxn>
                <a:cxn ang="0">
                  <a:pos x="244" y="92"/>
                </a:cxn>
                <a:cxn ang="0">
                  <a:pos x="237" y="88"/>
                </a:cxn>
                <a:cxn ang="0">
                  <a:pos x="230" y="80"/>
                </a:cxn>
                <a:cxn ang="0">
                  <a:pos x="221" y="70"/>
                </a:cxn>
                <a:cxn ang="0">
                  <a:pos x="209" y="56"/>
                </a:cxn>
                <a:cxn ang="0">
                  <a:pos x="194" y="43"/>
                </a:cxn>
                <a:cxn ang="0">
                  <a:pos x="174" y="31"/>
                </a:cxn>
                <a:cxn ang="0">
                  <a:pos x="153" y="22"/>
                </a:cxn>
                <a:cxn ang="0">
                  <a:pos x="129" y="16"/>
                </a:cxn>
                <a:cxn ang="0">
                  <a:pos x="101" y="17"/>
                </a:cxn>
                <a:cxn ang="0">
                  <a:pos x="75" y="24"/>
                </a:cxn>
                <a:cxn ang="0">
                  <a:pos x="55" y="36"/>
                </a:cxn>
                <a:cxn ang="0">
                  <a:pos x="39" y="50"/>
                </a:cxn>
                <a:cxn ang="0">
                  <a:pos x="28" y="65"/>
                </a:cxn>
                <a:cxn ang="0">
                  <a:pos x="21" y="80"/>
                </a:cxn>
                <a:cxn ang="0">
                  <a:pos x="19" y="95"/>
                </a:cxn>
                <a:cxn ang="0">
                  <a:pos x="19" y="107"/>
                </a:cxn>
                <a:cxn ang="0">
                  <a:pos x="23" y="114"/>
                </a:cxn>
              </a:cxnLst>
              <a:rect l="0" t="0" r="r" b="b"/>
              <a:pathLst>
                <a:path w="247" h="137">
                  <a:moveTo>
                    <a:pt x="23" y="114"/>
                  </a:moveTo>
                  <a:lnTo>
                    <a:pt x="27" y="122"/>
                  </a:lnTo>
                  <a:lnTo>
                    <a:pt x="27" y="131"/>
                  </a:lnTo>
                  <a:lnTo>
                    <a:pt x="21" y="137"/>
                  </a:lnTo>
                  <a:lnTo>
                    <a:pt x="11" y="133"/>
                  </a:lnTo>
                  <a:lnTo>
                    <a:pt x="2" y="119"/>
                  </a:lnTo>
                  <a:lnTo>
                    <a:pt x="0" y="97"/>
                  </a:lnTo>
                  <a:lnTo>
                    <a:pt x="3" y="73"/>
                  </a:lnTo>
                  <a:lnTo>
                    <a:pt x="11" y="53"/>
                  </a:lnTo>
                  <a:lnTo>
                    <a:pt x="17" y="44"/>
                  </a:lnTo>
                  <a:lnTo>
                    <a:pt x="27" y="35"/>
                  </a:lnTo>
                  <a:lnTo>
                    <a:pt x="40" y="25"/>
                  </a:lnTo>
                  <a:lnTo>
                    <a:pt x="55" y="17"/>
                  </a:lnTo>
                  <a:lnTo>
                    <a:pt x="71" y="10"/>
                  </a:lnTo>
                  <a:lnTo>
                    <a:pt x="89" y="4"/>
                  </a:lnTo>
                  <a:lnTo>
                    <a:pt x="106" y="0"/>
                  </a:lnTo>
                  <a:lnTo>
                    <a:pt x="124" y="0"/>
                  </a:lnTo>
                  <a:lnTo>
                    <a:pt x="145" y="4"/>
                  </a:lnTo>
                  <a:lnTo>
                    <a:pt x="164" y="10"/>
                  </a:lnTo>
                  <a:lnTo>
                    <a:pt x="181" y="18"/>
                  </a:lnTo>
                  <a:lnTo>
                    <a:pt x="197" y="29"/>
                  </a:lnTo>
                  <a:lnTo>
                    <a:pt x="212" y="40"/>
                  </a:lnTo>
                  <a:lnTo>
                    <a:pt x="226" y="53"/>
                  </a:lnTo>
                  <a:lnTo>
                    <a:pt x="237" y="65"/>
                  </a:lnTo>
                  <a:lnTo>
                    <a:pt x="246" y="77"/>
                  </a:lnTo>
                  <a:lnTo>
                    <a:pt x="247" y="83"/>
                  </a:lnTo>
                  <a:lnTo>
                    <a:pt x="247" y="89"/>
                  </a:lnTo>
                  <a:lnTo>
                    <a:pt x="244" y="92"/>
                  </a:lnTo>
                  <a:lnTo>
                    <a:pt x="237" y="88"/>
                  </a:lnTo>
                  <a:lnTo>
                    <a:pt x="230" y="80"/>
                  </a:lnTo>
                  <a:lnTo>
                    <a:pt x="221" y="70"/>
                  </a:lnTo>
                  <a:lnTo>
                    <a:pt x="209" y="56"/>
                  </a:lnTo>
                  <a:lnTo>
                    <a:pt x="194" y="43"/>
                  </a:lnTo>
                  <a:lnTo>
                    <a:pt x="174" y="31"/>
                  </a:lnTo>
                  <a:lnTo>
                    <a:pt x="153" y="22"/>
                  </a:lnTo>
                  <a:lnTo>
                    <a:pt x="129" y="16"/>
                  </a:lnTo>
                  <a:lnTo>
                    <a:pt x="101" y="17"/>
                  </a:lnTo>
                  <a:lnTo>
                    <a:pt x="75" y="24"/>
                  </a:lnTo>
                  <a:lnTo>
                    <a:pt x="55" y="36"/>
                  </a:lnTo>
                  <a:lnTo>
                    <a:pt x="39" y="50"/>
                  </a:lnTo>
                  <a:lnTo>
                    <a:pt x="28" y="65"/>
                  </a:lnTo>
                  <a:lnTo>
                    <a:pt x="21" y="80"/>
                  </a:lnTo>
                  <a:lnTo>
                    <a:pt x="19" y="95"/>
                  </a:lnTo>
                  <a:lnTo>
                    <a:pt x="19" y="107"/>
                  </a:lnTo>
                  <a:lnTo>
                    <a:pt x="23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1084" y="3473"/>
              <a:ext cx="128" cy="260"/>
            </a:xfrm>
            <a:custGeom>
              <a:avLst/>
              <a:gdLst/>
              <a:ahLst/>
              <a:cxnLst>
                <a:cxn ang="0">
                  <a:pos x="108" y="236"/>
                </a:cxn>
                <a:cxn ang="0">
                  <a:pos x="116" y="231"/>
                </a:cxn>
                <a:cxn ang="0">
                  <a:pos x="124" y="231"/>
                </a:cxn>
                <a:cxn ang="0">
                  <a:pos x="130" y="237"/>
                </a:cxn>
                <a:cxn ang="0">
                  <a:pos x="126" y="248"/>
                </a:cxn>
                <a:cxn ang="0">
                  <a:pos x="120" y="254"/>
                </a:cxn>
                <a:cxn ang="0">
                  <a:pos x="112" y="258"/>
                </a:cxn>
                <a:cxn ang="0">
                  <a:pos x="102" y="260"/>
                </a:cxn>
                <a:cxn ang="0">
                  <a:pos x="92" y="260"/>
                </a:cxn>
                <a:cxn ang="0">
                  <a:pos x="81" y="259"/>
                </a:cxn>
                <a:cxn ang="0">
                  <a:pos x="69" y="257"/>
                </a:cxn>
                <a:cxn ang="0">
                  <a:pos x="59" y="253"/>
                </a:cxn>
                <a:cxn ang="0">
                  <a:pos x="50" y="248"/>
                </a:cxn>
                <a:cxn ang="0">
                  <a:pos x="42" y="242"/>
                </a:cxn>
                <a:cxn ang="0">
                  <a:pos x="33" y="231"/>
                </a:cxn>
                <a:cxn ang="0">
                  <a:pos x="24" y="218"/>
                </a:cxn>
                <a:cxn ang="0">
                  <a:pos x="16" y="203"/>
                </a:cxn>
                <a:cxn ang="0">
                  <a:pos x="9" y="186"/>
                </a:cxn>
                <a:cxn ang="0">
                  <a:pos x="3" y="167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3" y="108"/>
                </a:cxn>
                <a:cxn ang="0">
                  <a:pos x="9" y="87"/>
                </a:cxn>
                <a:cxn ang="0">
                  <a:pos x="17" y="69"/>
                </a:cxn>
                <a:cxn ang="0">
                  <a:pos x="27" y="52"/>
                </a:cxn>
                <a:cxn ang="0">
                  <a:pos x="38" y="37"/>
                </a:cxn>
                <a:cxn ang="0">
                  <a:pos x="50" y="22"/>
                </a:cxn>
                <a:cxn ang="0">
                  <a:pos x="61" y="10"/>
                </a:cxn>
                <a:cxn ang="0">
                  <a:pos x="73" y="1"/>
                </a:cxn>
                <a:cxn ang="0">
                  <a:pos x="78" y="0"/>
                </a:cxn>
                <a:cxn ang="0">
                  <a:pos x="85" y="0"/>
                </a:cxn>
                <a:cxn ang="0">
                  <a:pos x="87" y="3"/>
                </a:cxn>
                <a:cxn ang="0">
                  <a:pos x="83" y="10"/>
                </a:cxn>
                <a:cxn ang="0">
                  <a:pos x="76" y="18"/>
                </a:cxn>
                <a:cxn ang="0">
                  <a:pos x="66" y="27"/>
                </a:cxn>
                <a:cxn ang="0">
                  <a:pos x="53" y="40"/>
                </a:cxn>
                <a:cxn ang="0">
                  <a:pos x="41" y="56"/>
                </a:cxn>
                <a:cxn ang="0">
                  <a:pos x="29" y="76"/>
                </a:cxn>
                <a:cxn ang="0">
                  <a:pos x="20" y="99"/>
                </a:cxn>
                <a:cxn ang="0">
                  <a:pos x="14" y="124"/>
                </a:cxn>
                <a:cxn ang="0">
                  <a:pos x="16" y="153"/>
                </a:cxn>
                <a:cxn ang="0">
                  <a:pos x="22" y="181"/>
                </a:cxn>
                <a:cxn ang="0">
                  <a:pos x="34" y="203"/>
                </a:cxn>
                <a:cxn ang="0">
                  <a:pos x="47" y="219"/>
                </a:cxn>
                <a:cxn ang="0">
                  <a:pos x="62" y="230"/>
                </a:cxn>
                <a:cxn ang="0">
                  <a:pos x="76" y="237"/>
                </a:cxn>
                <a:cxn ang="0">
                  <a:pos x="90" y="240"/>
                </a:cxn>
                <a:cxn ang="0">
                  <a:pos x="101" y="240"/>
                </a:cxn>
                <a:cxn ang="0">
                  <a:pos x="108" y="236"/>
                </a:cxn>
              </a:cxnLst>
              <a:rect l="0" t="0" r="r" b="b"/>
              <a:pathLst>
                <a:path w="130" h="260">
                  <a:moveTo>
                    <a:pt x="108" y="236"/>
                  </a:moveTo>
                  <a:lnTo>
                    <a:pt x="116" y="231"/>
                  </a:lnTo>
                  <a:lnTo>
                    <a:pt x="124" y="231"/>
                  </a:lnTo>
                  <a:lnTo>
                    <a:pt x="130" y="237"/>
                  </a:lnTo>
                  <a:lnTo>
                    <a:pt x="126" y="248"/>
                  </a:lnTo>
                  <a:lnTo>
                    <a:pt x="120" y="254"/>
                  </a:lnTo>
                  <a:lnTo>
                    <a:pt x="112" y="258"/>
                  </a:lnTo>
                  <a:lnTo>
                    <a:pt x="102" y="260"/>
                  </a:lnTo>
                  <a:lnTo>
                    <a:pt x="92" y="260"/>
                  </a:lnTo>
                  <a:lnTo>
                    <a:pt x="81" y="259"/>
                  </a:lnTo>
                  <a:lnTo>
                    <a:pt x="69" y="257"/>
                  </a:lnTo>
                  <a:lnTo>
                    <a:pt x="59" y="253"/>
                  </a:lnTo>
                  <a:lnTo>
                    <a:pt x="50" y="248"/>
                  </a:lnTo>
                  <a:lnTo>
                    <a:pt x="42" y="242"/>
                  </a:lnTo>
                  <a:lnTo>
                    <a:pt x="33" y="231"/>
                  </a:lnTo>
                  <a:lnTo>
                    <a:pt x="24" y="218"/>
                  </a:lnTo>
                  <a:lnTo>
                    <a:pt x="16" y="203"/>
                  </a:lnTo>
                  <a:lnTo>
                    <a:pt x="9" y="186"/>
                  </a:lnTo>
                  <a:lnTo>
                    <a:pt x="3" y="167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3" y="108"/>
                  </a:lnTo>
                  <a:lnTo>
                    <a:pt x="9" y="87"/>
                  </a:lnTo>
                  <a:lnTo>
                    <a:pt x="17" y="69"/>
                  </a:lnTo>
                  <a:lnTo>
                    <a:pt x="27" y="52"/>
                  </a:lnTo>
                  <a:lnTo>
                    <a:pt x="38" y="37"/>
                  </a:lnTo>
                  <a:lnTo>
                    <a:pt x="50" y="22"/>
                  </a:lnTo>
                  <a:lnTo>
                    <a:pt x="61" y="10"/>
                  </a:lnTo>
                  <a:lnTo>
                    <a:pt x="73" y="1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7" y="3"/>
                  </a:lnTo>
                  <a:lnTo>
                    <a:pt x="83" y="10"/>
                  </a:lnTo>
                  <a:lnTo>
                    <a:pt x="76" y="18"/>
                  </a:lnTo>
                  <a:lnTo>
                    <a:pt x="66" y="27"/>
                  </a:lnTo>
                  <a:lnTo>
                    <a:pt x="53" y="40"/>
                  </a:lnTo>
                  <a:lnTo>
                    <a:pt x="41" y="56"/>
                  </a:lnTo>
                  <a:lnTo>
                    <a:pt x="29" y="76"/>
                  </a:lnTo>
                  <a:lnTo>
                    <a:pt x="20" y="99"/>
                  </a:lnTo>
                  <a:lnTo>
                    <a:pt x="14" y="124"/>
                  </a:lnTo>
                  <a:lnTo>
                    <a:pt x="16" y="153"/>
                  </a:lnTo>
                  <a:lnTo>
                    <a:pt x="22" y="181"/>
                  </a:lnTo>
                  <a:lnTo>
                    <a:pt x="34" y="203"/>
                  </a:lnTo>
                  <a:lnTo>
                    <a:pt x="47" y="219"/>
                  </a:lnTo>
                  <a:lnTo>
                    <a:pt x="62" y="230"/>
                  </a:lnTo>
                  <a:lnTo>
                    <a:pt x="76" y="237"/>
                  </a:lnTo>
                  <a:lnTo>
                    <a:pt x="90" y="240"/>
                  </a:lnTo>
                  <a:lnTo>
                    <a:pt x="101" y="240"/>
                  </a:lnTo>
                  <a:lnTo>
                    <a:pt x="108" y="2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082" y="3053"/>
              <a:ext cx="1800" cy="484"/>
            </a:xfrm>
            <a:custGeom>
              <a:avLst/>
              <a:gdLst/>
              <a:ahLst/>
              <a:cxnLst>
                <a:cxn ang="0">
                  <a:pos x="197" y="277"/>
                </a:cxn>
                <a:cxn ang="0">
                  <a:pos x="214" y="295"/>
                </a:cxn>
                <a:cxn ang="0">
                  <a:pos x="230" y="316"/>
                </a:cxn>
                <a:cxn ang="0">
                  <a:pos x="246" y="339"/>
                </a:cxn>
                <a:cxn ang="0">
                  <a:pos x="260" y="364"/>
                </a:cxn>
                <a:cxn ang="0">
                  <a:pos x="273" y="392"/>
                </a:cxn>
                <a:cxn ang="0">
                  <a:pos x="283" y="422"/>
                </a:cxn>
                <a:cxn ang="0">
                  <a:pos x="291" y="452"/>
                </a:cxn>
                <a:cxn ang="0">
                  <a:pos x="296" y="484"/>
                </a:cxn>
                <a:cxn ang="0">
                  <a:pos x="1798" y="484"/>
                </a:cxn>
                <a:cxn ang="0">
                  <a:pos x="1798" y="440"/>
                </a:cxn>
                <a:cxn ang="0">
                  <a:pos x="337" y="440"/>
                </a:cxn>
                <a:cxn ang="0">
                  <a:pos x="328" y="408"/>
                </a:cxn>
                <a:cxn ang="0">
                  <a:pos x="318" y="378"/>
                </a:cxn>
                <a:cxn ang="0">
                  <a:pos x="305" y="350"/>
                </a:cxn>
                <a:cxn ang="0">
                  <a:pos x="292" y="324"/>
                </a:cxn>
                <a:cxn ang="0">
                  <a:pos x="278" y="301"/>
                </a:cxn>
                <a:cxn ang="0">
                  <a:pos x="263" y="279"/>
                </a:cxn>
                <a:cxn ang="0">
                  <a:pos x="248" y="259"/>
                </a:cxn>
                <a:cxn ang="0">
                  <a:pos x="233" y="239"/>
                </a:cxn>
                <a:cxn ang="0">
                  <a:pos x="224" y="231"/>
                </a:cxn>
                <a:cxn ang="0">
                  <a:pos x="215" y="224"/>
                </a:cxn>
                <a:cxn ang="0">
                  <a:pos x="206" y="215"/>
                </a:cxn>
                <a:cxn ang="0">
                  <a:pos x="195" y="207"/>
                </a:cxn>
                <a:cxn ang="0">
                  <a:pos x="185" y="200"/>
                </a:cxn>
                <a:cxn ang="0">
                  <a:pos x="175" y="191"/>
                </a:cxn>
                <a:cxn ang="0">
                  <a:pos x="164" y="184"/>
                </a:cxn>
                <a:cxn ang="0">
                  <a:pos x="152" y="177"/>
                </a:cxn>
                <a:cxn ang="0">
                  <a:pos x="141" y="170"/>
                </a:cxn>
                <a:cxn ang="0">
                  <a:pos x="128" y="164"/>
                </a:cxn>
                <a:cxn ang="0">
                  <a:pos x="114" y="157"/>
                </a:cxn>
                <a:cxn ang="0">
                  <a:pos x="102" y="151"/>
                </a:cxn>
                <a:cxn ang="0">
                  <a:pos x="87" y="145"/>
                </a:cxn>
                <a:cxn ang="0">
                  <a:pos x="72" y="140"/>
                </a:cxn>
                <a:cxn ang="0">
                  <a:pos x="57" y="135"/>
                </a:cxn>
                <a:cxn ang="0">
                  <a:pos x="41" y="13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73"/>
                </a:cxn>
                <a:cxn ang="0">
                  <a:pos x="16" y="175"/>
                </a:cxn>
                <a:cxn ang="0">
                  <a:pos x="31" y="178"/>
                </a:cxn>
                <a:cxn ang="0">
                  <a:pos x="46" y="182"/>
                </a:cxn>
                <a:cxn ang="0">
                  <a:pos x="60" y="185"/>
                </a:cxn>
                <a:cxn ang="0">
                  <a:pos x="75" y="191"/>
                </a:cxn>
                <a:cxn ang="0">
                  <a:pos x="87" y="196"/>
                </a:cxn>
                <a:cxn ang="0">
                  <a:pos x="101" y="203"/>
                </a:cxn>
                <a:cxn ang="0">
                  <a:pos x="113" y="211"/>
                </a:cxn>
                <a:cxn ang="0">
                  <a:pos x="126" y="218"/>
                </a:cxn>
                <a:cxn ang="0">
                  <a:pos x="137" y="225"/>
                </a:cxn>
                <a:cxn ang="0">
                  <a:pos x="149" y="233"/>
                </a:cxn>
                <a:cxn ang="0">
                  <a:pos x="159" y="242"/>
                </a:cxn>
                <a:cxn ang="0">
                  <a:pos x="169" y="250"/>
                </a:cxn>
                <a:cxn ang="0">
                  <a:pos x="179" y="260"/>
                </a:cxn>
                <a:cxn ang="0">
                  <a:pos x="189" y="268"/>
                </a:cxn>
                <a:cxn ang="0">
                  <a:pos x="197" y="277"/>
                </a:cxn>
              </a:cxnLst>
              <a:rect l="0" t="0" r="r" b="b"/>
              <a:pathLst>
                <a:path w="1798" h="484">
                  <a:moveTo>
                    <a:pt x="197" y="277"/>
                  </a:moveTo>
                  <a:lnTo>
                    <a:pt x="214" y="295"/>
                  </a:lnTo>
                  <a:lnTo>
                    <a:pt x="230" y="316"/>
                  </a:lnTo>
                  <a:lnTo>
                    <a:pt x="246" y="339"/>
                  </a:lnTo>
                  <a:lnTo>
                    <a:pt x="260" y="364"/>
                  </a:lnTo>
                  <a:lnTo>
                    <a:pt x="273" y="392"/>
                  </a:lnTo>
                  <a:lnTo>
                    <a:pt x="283" y="422"/>
                  </a:lnTo>
                  <a:lnTo>
                    <a:pt x="291" y="452"/>
                  </a:lnTo>
                  <a:lnTo>
                    <a:pt x="296" y="484"/>
                  </a:lnTo>
                  <a:lnTo>
                    <a:pt x="1798" y="484"/>
                  </a:lnTo>
                  <a:lnTo>
                    <a:pt x="1798" y="440"/>
                  </a:lnTo>
                  <a:lnTo>
                    <a:pt x="337" y="440"/>
                  </a:lnTo>
                  <a:lnTo>
                    <a:pt x="328" y="408"/>
                  </a:lnTo>
                  <a:lnTo>
                    <a:pt x="318" y="378"/>
                  </a:lnTo>
                  <a:lnTo>
                    <a:pt x="305" y="350"/>
                  </a:lnTo>
                  <a:lnTo>
                    <a:pt x="292" y="324"/>
                  </a:lnTo>
                  <a:lnTo>
                    <a:pt x="278" y="301"/>
                  </a:lnTo>
                  <a:lnTo>
                    <a:pt x="263" y="279"/>
                  </a:lnTo>
                  <a:lnTo>
                    <a:pt x="248" y="259"/>
                  </a:lnTo>
                  <a:lnTo>
                    <a:pt x="233" y="239"/>
                  </a:lnTo>
                  <a:lnTo>
                    <a:pt x="224" y="231"/>
                  </a:lnTo>
                  <a:lnTo>
                    <a:pt x="215" y="224"/>
                  </a:lnTo>
                  <a:lnTo>
                    <a:pt x="206" y="215"/>
                  </a:lnTo>
                  <a:lnTo>
                    <a:pt x="195" y="207"/>
                  </a:lnTo>
                  <a:lnTo>
                    <a:pt x="185" y="200"/>
                  </a:lnTo>
                  <a:lnTo>
                    <a:pt x="175" y="191"/>
                  </a:lnTo>
                  <a:lnTo>
                    <a:pt x="164" y="184"/>
                  </a:lnTo>
                  <a:lnTo>
                    <a:pt x="152" y="177"/>
                  </a:lnTo>
                  <a:lnTo>
                    <a:pt x="141" y="170"/>
                  </a:lnTo>
                  <a:lnTo>
                    <a:pt x="128" y="164"/>
                  </a:lnTo>
                  <a:lnTo>
                    <a:pt x="114" y="157"/>
                  </a:lnTo>
                  <a:lnTo>
                    <a:pt x="102" y="151"/>
                  </a:lnTo>
                  <a:lnTo>
                    <a:pt x="87" y="145"/>
                  </a:lnTo>
                  <a:lnTo>
                    <a:pt x="72" y="140"/>
                  </a:lnTo>
                  <a:lnTo>
                    <a:pt x="57" y="135"/>
                  </a:lnTo>
                  <a:lnTo>
                    <a:pt x="41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16" y="175"/>
                  </a:lnTo>
                  <a:lnTo>
                    <a:pt x="31" y="178"/>
                  </a:lnTo>
                  <a:lnTo>
                    <a:pt x="46" y="182"/>
                  </a:lnTo>
                  <a:lnTo>
                    <a:pt x="60" y="185"/>
                  </a:lnTo>
                  <a:lnTo>
                    <a:pt x="75" y="191"/>
                  </a:lnTo>
                  <a:lnTo>
                    <a:pt x="87" y="196"/>
                  </a:lnTo>
                  <a:lnTo>
                    <a:pt x="101" y="203"/>
                  </a:lnTo>
                  <a:lnTo>
                    <a:pt x="113" y="211"/>
                  </a:lnTo>
                  <a:lnTo>
                    <a:pt x="126" y="218"/>
                  </a:lnTo>
                  <a:lnTo>
                    <a:pt x="137" y="225"/>
                  </a:lnTo>
                  <a:lnTo>
                    <a:pt x="149" y="233"/>
                  </a:lnTo>
                  <a:lnTo>
                    <a:pt x="159" y="242"/>
                  </a:lnTo>
                  <a:lnTo>
                    <a:pt x="169" y="250"/>
                  </a:lnTo>
                  <a:lnTo>
                    <a:pt x="179" y="260"/>
                  </a:lnTo>
                  <a:lnTo>
                    <a:pt x="189" y="268"/>
                  </a:lnTo>
                  <a:lnTo>
                    <a:pt x="197" y="2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951" y="3053"/>
              <a:ext cx="1932" cy="621"/>
            </a:xfrm>
            <a:custGeom>
              <a:avLst/>
              <a:gdLst/>
              <a:ahLst/>
              <a:cxnLst>
                <a:cxn ang="0">
                  <a:pos x="19" y="294"/>
                </a:cxn>
                <a:cxn ang="0">
                  <a:pos x="33" y="292"/>
                </a:cxn>
                <a:cxn ang="0">
                  <a:pos x="48" y="292"/>
                </a:cxn>
                <a:cxn ang="0">
                  <a:pos x="63" y="292"/>
                </a:cxn>
                <a:cxn ang="0">
                  <a:pos x="79" y="295"/>
                </a:cxn>
                <a:cxn ang="0">
                  <a:pos x="94" y="296"/>
                </a:cxn>
                <a:cxn ang="0">
                  <a:pos x="109" y="300"/>
                </a:cxn>
                <a:cxn ang="0">
                  <a:pos x="125" y="303"/>
                </a:cxn>
                <a:cxn ang="0">
                  <a:pos x="139" y="308"/>
                </a:cxn>
                <a:cxn ang="0">
                  <a:pos x="153" y="313"/>
                </a:cxn>
                <a:cxn ang="0">
                  <a:pos x="168" y="319"/>
                </a:cxn>
                <a:cxn ang="0">
                  <a:pos x="182" y="326"/>
                </a:cxn>
                <a:cxn ang="0">
                  <a:pos x="194" y="333"/>
                </a:cxn>
                <a:cxn ang="0">
                  <a:pos x="207" y="342"/>
                </a:cxn>
                <a:cxn ang="0">
                  <a:pos x="219" y="350"/>
                </a:cxn>
                <a:cxn ang="0">
                  <a:pos x="230" y="360"/>
                </a:cxn>
                <a:cxn ang="0">
                  <a:pos x="240" y="369"/>
                </a:cxn>
                <a:cxn ang="0">
                  <a:pos x="258" y="391"/>
                </a:cxn>
                <a:cxn ang="0">
                  <a:pos x="274" y="417"/>
                </a:cxn>
                <a:cxn ang="0">
                  <a:pos x="288" y="445"/>
                </a:cxn>
                <a:cxn ang="0">
                  <a:pos x="299" y="475"/>
                </a:cxn>
                <a:cxn ang="0">
                  <a:pos x="307" y="507"/>
                </a:cxn>
                <a:cxn ang="0">
                  <a:pos x="312" y="538"/>
                </a:cxn>
                <a:cxn ang="0">
                  <a:pos x="314" y="571"/>
                </a:cxn>
                <a:cxn ang="0">
                  <a:pos x="313" y="602"/>
                </a:cxn>
                <a:cxn ang="0">
                  <a:pos x="313" y="621"/>
                </a:cxn>
                <a:cxn ang="0">
                  <a:pos x="1929" y="621"/>
                </a:cxn>
                <a:cxn ang="0">
                  <a:pos x="1929" y="602"/>
                </a:cxn>
                <a:cxn ang="0">
                  <a:pos x="332" y="602"/>
                </a:cxn>
                <a:cxn ang="0">
                  <a:pos x="333" y="570"/>
                </a:cxn>
                <a:cxn ang="0">
                  <a:pos x="331" y="536"/>
                </a:cxn>
                <a:cxn ang="0">
                  <a:pos x="325" y="502"/>
                </a:cxn>
                <a:cxn ang="0">
                  <a:pos x="316" y="469"/>
                </a:cxn>
                <a:cxn ang="0">
                  <a:pos x="304" y="436"/>
                </a:cxn>
                <a:cxn ang="0">
                  <a:pos x="289" y="406"/>
                </a:cxn>
                <a:cxn ang="0">
                  <a:pos x="272" y="380"/>
                </a:cxn>
                <a:cxn ang="0">
                  <a:pos x="252" y="356"/>
                </a:cxn>
                <a:cxn ang="0">
                  <a:pos x="242" y="345"/>
                </a:cxn>
                <a:cxn ang="0">
                  <a:pos x="231" y="336"/>
                </a:cxn>
                <a:cxn ang="0">
                  <a:pos x="218" y="327"/>
                </a:cxn>
                <a:cxn ang="0">
                  <a:pos x="204" y="318"/>
                </a:cxn>
                <a:cxn ang="0">
                  <a:pos x="191" y="310"/>
                </a:cxn>
                <a:cxn ang="0">
                  <a:pos x="176" y="303"/>
                </a:cxn>
                <a:cxn ang="0">
                  <a:pos x="161" y="296"/>
                </a:cxn>
                <a:cxn ang="0">
                  <a:pos x="146" y="290"/>
                </a:cxn>
                <a:cxn ang="0">
                  <a:pos x="130" y="285"/>
                </a:cxn>
                <a:cxn ang="0">
                  <a:pos x="114" y="280"/>
                </a:cxn>
                <a:cxn ang="0">
                  <a:pos x="98" y="277"/>
                </a:cxn>
                <a:cxn ang="0">
                  <a:pos x="82" y="274"/>
                </a:cxn>
                <a:cxn ang="0">
                  <a:pos x="66" y="272"/>
                </a:cxn>
                <a:cxn ang="0">
                  <a:pos x="50" y="271"/>
                </a:cxn>
                <a:cxn ang="0">
                  <a:pos x="34" y="271"/>
                </a:cxn>
                <a:cxn ang="0">
                  <a:pos x="19" y="27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19" y="294"/>
                </a:cxn>
              </a:cxnLst>
              <a:rect l="0" t="0" r="r" b="b"/>
              <a:pathLst>
                <a:path w="1929" h="621">
                  <a:moveTo>
                    <a:pt x="19" y="294"/>
                  </a:moveTo>
                  <a:lnTo>
                    <a:pt x="33" y="292"/>
                  </a:lnTo>
                  <a:lnTo>
                    <a:pt x="48" y="292"/>
                  </a:lnTo>
                  <a:lnTo>
                    <a:pt x="63" y="292"/>
                  </a:lnTo>
                  <a:lnTo>
                    <a:pt x="79" y="295"/>
                  </a:lnTo>
                  <a:lnTo>
                    <a:pt x="94" y="296"/>
                  </a:lnTo>
                  <a:lnTo>
                    <a:pt x="109" y="300"/>
                  </a:lnTo>
                  <a:lnTo>
                    <a:pt x="125" y="303"/>
                  </a:lnTo>
                  <a:lnTo>
                    <a:pt x="139" y="308"/>
                  </a:lnTo>
                  <a:lnTo>
                    <a:pt x="153" y="313"/>
                  </a:lnTo>
                  <a:lnTo>
                    <a:pt x="168" y="319"/>
                  </a:lnTo>
                  <a:lnTo>
                    <a:pt x="182" y="326"/>
                  </a:lnTo>
                  <a:lnTo>
                    <a:pt x="194" y="333"/>
                  </a:lnTo>
                  <a:lnTo>
                    <a:pt x="207" y="342"/>
                  </a:lnTo>
                  <a:lnTo>
                    <a:pt x="219" y="350"/>
                  </a:lnTo>
                  <a:lnTo>
                    <a:pt x="230" y="360"/>
                  </a:lnTo>
                  <a:lnTo>
                    <a:pt x="240" y="369"/>
                  </a:lnTo>
                  <a:lnTo>
                    <a:pt x="258" y="391"/>
                  </a:lnTo>
                  <a:lnTo>
                    <a:pt x="274" y="417"/>
                  </a:lnTo>
                  <a:lnTo>
                    <a:pt x="288" y="445"/>
                  </a:lnTo>
                  <a:lnTo>
                    <a:pt x="299" y="475"/>
                  </a:lnTo>
                  <a:lnTo>
                    <a:pt x="307" y="507"/>
                  </a:lnTo>
                  <a:lnTo>
                    <a:pt x="312" y="538"/>
                  </a:lnTo>
                  <a:lnTo>
                    <a:pt x="314" y="571"/>
                  </a:lnTo>
                  <a:lnTo>
                    <a:pt x="313" y="602"/>
                  </a:lnTo>
                  <a:lnTo>
                    <a:pt x="313" y="621"/>
                  </a:lnTo>
                  <a:lnTo>
                    <a:pt x="1929" y="621"/>
                  </a:lnTo>
                  <a:lnTo>
                    <a:pt x="1929" y="602"/>
                  </a:lnTo>
                  <a:lnTo>
                    <a:pt x="332" y="602"/>
                  </a:lnTo>
                  <a:lnTo>
                    <a:pt x="333" y="570"/>
                  </a:lnTo>
                  <a:lnTo>
                    <a:pt x="331" y="536"/>
                  </a:lnTo>
                  <a:lnTo>
                    <a:pt x="325" y="502"/>
                  </a:lnTo>
                  <a:lnTo>
                    <a:pt x="316" y="469"/>
                  </a:lnTo>
                  <a:lnTo>
                    <a:pt x="304" y="436"/>
                  </a:lnTo>
                  <a:lnTo>
                    <a:pt x="289" y="406"/>
                  </a:lnTo>
                  <a:lnTo>
                    <a:pt x="272" y="380"/>
                  </a:lnTo>
                  <a:lnTo>
                    <a:pt x="252" y="356"/>
                  </a:lnTo>
                  <a:lnTo>
                    <a:pt x="242" y="345"/>
                  </a:lnTo>
                  <a:lnTo>
                    <a:pt x="231" y="336"/>
                  </a:lnTo>
                  <a:lnTo>
                    <a:pt x="218" y="327"/>
                  </a:lnTo>
                  <a:lnTo>
                    <a:pt x="204" y="318"/>
                  </a:lnTo>
                  <a:lnTo>
                    <a:pt x="191" y="310"/>
                  </a:lnTo>
                  <a:lnTo>
                    <a:pt x="176" y="303"/>
                  </a:lnTo>
                  <a:lnTo>
                    <a:pt x="161" y="296"/>
                  </a:lnTo>
                  <a:lnTo>
                    <a:pt x="146" y="290"/>
                  </a:lnTo>
                  <a:lnTo>
                    <a:pt x="130" y="285"/>
                  </a:lnTo>
                  <a:lnTo>
                    <a:pt x="114" y="280"/>
                  </a:lnTo>
                  <a:lnTo>
                    <a:pt x="98" y="277"/>
                  </a:lnTo>
                  <a:lnTo>
                    <a:pt x="82" y="274"/>
                  </a:lnTo>
                  <a:lnTo>
                    <a:pt x="66" y="272"/>
                  </a:lnTo>
                  <a:lnTo>
                    <a:pt x="50" y="271"/>
                  </a:lnTo>
                  <a:lnTo>
                    <a:pt x="34" y="271"/>
                  </a:lnTo>
                  <a:lnTo>
                    <a:pt x="19" y="27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1147" y="3053"/>
              <a:ext cx="1734" cy="415"/>
            </a:xfrm>
            <a:custGeom>
              <a:avLst/>
              <a:gdLst/>
              <a:ahLst/>
              <a:cxnLst>
                <a:cxn ang="0">
                  <a:pos x="193" y="225"/>
                </a:cxn>
                <a:cxn ang="0">
                  <a:pos x="206" y="238"/>
                </a:cxn>
                <a:cxn ang="0">
                  <a:pos x="219" y="256"/>
                </a:cxn>
                <a:cxn ang="0">
                  <a:pos x="234" y="277"/>
                </a:cxn>
                <a:cxn ang="0">
                  <a:pos x="249" y="300"/>
                </a:cxn>
                <a:cxn ang="0">
                  <a:pos x="264" y="324"/>
                </a:cxn>
                <a:cxn ang="0">
                  <a:pos x="276" y="349"/>
                </a:cxn>
                <a:cxn ang="0">
                  <a:pos x="286" y="375"/>
                </a:cxn>
                <a:cxn ang="0">
                  <a:pos x="291" y="399"/>
                </a:cxn>
                <a:cxn ang="0">
                  <a:pos x="291" y="399"/>
                </a:cxn>
                <a:cxn ang="0">
                  <a:pos x="291" y="415"/>
                </a:cxn>
                <a:cxn ang="0">
                  <a:pos x="1733" y="415"/>
                </a:cxn>
                <a:cxn ang="0">
                  <a:pos x="1733" y="397"/>
                </a:cxn>
                <a:cxn ang="0">
                  <a:pos x="306" y="397"/>
                </a:cxn>
                <a:cxn ang="0">
                  <a:pos x="300" y="370"/>
                </a:cxn>
                <a:cxn ang="0">
                  <a:pos x="290" y="343"/>
                </a:cxn>
                <a:cxn ang="0">
                  <a:pos x="278" y="316"/>
                </a:cxn>
                <a:cxn ang="0">
                  <a:pos x="263" y="290"/>
                </a:cxn>
                <a:cxn ang="0">
                  <a:pos x="248" y="266"/>
                </a:cxn>
                <a:cxn ang="0">
                  <a:pos x="232" y="244"/>
                </a:cxn>
                <a:cxn ang="0">
                  <a:pos x="218" y="226"/>
                </a:cxn>
                <a:cxn ang="0">
                  <a:pos x="206" y="212"/>
                </a:cxn>
                <a:cxn ang="0">
                  <a:pos x="193" y="200"/>
                </a:cxn>
                <a:cxn ang="0">
                  <a:pos x="180" y="187"/>
                </a:cxn>
                <a:cxn ang="0">
                  <a:pos x="162" y="171"/>
                </a:cxn>
                <a:cxn ang="0">
                  <a:pos x="142" y="154"/>
                </a:cxn>
                <a:cxn ang="0">
                  <a:pos x="120" y="139"/>
                </a:cxn>
                <a:cxn ang="0">
                  <a:pos x="95" y="123"/>
                </a:cxn>
                <a:cxn ang="0">
                  <a:pos x="70" y="110"/>
                </a:cxn>
                <a:cxn ang="0">
                  <a:pos x="44" y="100"/>
                </a:cxn>
                <a:cxn ang="0">
                  <a:pos x="19" y="94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5" y="110"/>
                </a:cxn>
                <a:cxn ang="0">
                  <a:pos x="15" y="110"/>
                </a:cxn>
                <a:cxn ang="0">
                  <a:pos x="38" y="116"/>
                </a:cxn>
                <a:cxn ang="0">
                  <a:pos x="63" y="125"/>
                </a:cxn>
                <a:cxn ang="0">
                  <a:pos x="87" y="137"/>
                </a:cxn>
                <a:cxn ang="0">
                  <a:pos x="110" y="153"/>
                </a:cxn>
                <a:cxn ang="0">
                  <a:pos x="132" y="169"/>
                </a:cxn>
                <a:cxn ang="0">
                  <a:pos x="151" y="184"/>
                </a:cxn>
                <a:cxn ang="0">
                  <a:pos x="168" y="199"/>
                </a:cxn>
                <a:cxn ang="0">
                  <a:pos x="181" y="212"/>
                </a:cxn>
                <a:cxn ang="0">
                  <a:pos x="193" y="225"/>
                </a:cxn>
              </a:cxnLst>
              <a:rect l="0" t="0" r="r" b="b"/>
              <a:pathLst>
                <a:path w="1733" h="415">
                  <a:moveTo>
                    <a:pt x="193" y="225"/>
                  </a:moveTo>
                  <a:lnTo>
                    <a:pt x="206" y="238"/>
                  </a:lnTo>
                  <a:lnTo>
                    <a:pt x="219" y="256"/>
                  </a:lnTo>
                  <a:lnTo>
                    <a:pt x="234" y="277"/>
                  </a:lnTo>
                  <a:lnTo>
                    <a:pt x="249" y="300"/>
                  </a:lnTo>
                  <a:lnTo>
                    <a:pt x="264" y="324"/>
                  </a:lnTo>
                  <a:lnTo>
                    <a:pt x="276" y="349"/>
                  </a:lnTo>
                  <a:lnTo>
                    <a:pt x="286" y="375"/>
                  </a:lnTo>
                  <a:lnTo>
                    <a:pt x="291" y="399"/>
                  </a:lnTo>
                  <a:lnTo>
                    <a:pt x="291" y="399"/>
                  </a:lnTo>
                  <a:lnTo>
                    <a:pt x="291" y="415"/>
                  </a:lnTo>
                  <a:lnTo>
                    <a:pt x="1733" y="415"/>
                  </a:lnTo>
                  <a:lnTo>
                    <a:pt x="1733" y="397"/>
                  </a:lnTo>
                  <a:lnTo>
                    <a:pt x="306" y="397"/>
                  </a:lnTo>
                  <a:lnTo>
                    <a:pt x="300" y="370"/>
                  </a:lnTo>
                  <a:lnTo>
                    <a:pt x="290" y="343"/>
                  </a:lnTo>
                  <a:lnTo>
                    <a:pt x="278" y="316"/>
                  </a:lnTo>
                  <a:lnTo>
                    <a:pt x="263" y="290"/>
                  </a:lnTo>
                  <a:lnTo>
                    <a:pt x="248" y="266"/>
                  </a:lnTo>
                  <a:lnTo>
                    <a:pt x="232" y="244"/>
                  </a:lnTo>
                  <a:lnTo>
                    <a:pt x="218" y="226"/>
                  </a:lnTo>
                  <a:lnTo>
                    <a:pt x="206" y="212"/>
                  </a:lnTo>
                  <a:lnTo>
                    <a:pt x="193" y="200"/>
                  </a:lnTo>
                  <a:lnTo>
                    <a:pt x="180" y="187"/>
                  </a:lnTo>
                  <a:lnTo>
                    <a:pt x="162" y="171"/>
                  </a:lnTo>
                  <a:lnTo>
                    <a:pt x="142" y="154"/>
                  </a:lnTo>
                  <a:lnTo>
                    <a:pt x="120" y="139"/>
                  </a:lnTo>
                  <a:lnTo>
                    <a:pt x="95" y="123"/>
                  </a:lnTo>
                  <a:lnTo>
                    <a:pt x="70" y="110"/>
                  </a:lnTo>
                  <a:lnTo>
                    <a:pt x="44" y="100"/>
                  </a:lnTo>
                  <a:lnTo>
                    <a:pt x="19" y="9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8" y="116"/>
                  </a:lnTo>
                  <a:lnTo>
                    <a:pt x="63" y="125"/>
                  </a:lnTo>
                  <a:lnTo>
                    <a:pt x="87" y="137"/>
                  </a:lnTo>
                  <a:lnTo>
                    <a:pt x="110" y="153"/>
                  </a:lnTo>
                  <a:lnTo>
                    <a:pt x="132" y="169"/>
                  </a:lnTo>
                  <a:lnTo>
                    <a:pt x="151" y="184"/>
                  </a:lnTo>
                  <a:lnTo>
                    <a:pt x="168" y="199"/>
                  </a:lnTo>
                  <a:lnTo>
                    <a:pt x="181" y="212"/>
                  </a:lnTo>
                  <a:lnTo>
                    <a:pt x="193" y="2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1123" y="3053"/>
              <a:ext cx="1759" cy="44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10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62" y="116"/>
                </a:cxn>
                <a:cxn ang="0">
                  <a:pos x="87" y="125"/>
                </a:cxn>
                <a:cxn ang="0">
                  <a:pos x="111" y="137"/>
                </a:cxn>
                <a:cxn ang="0">
                  <a:pos x="134" y="153"/>
                </a:cxn>
                <a:cxn ang="0">
                  <a:pos x="156" y="169"/>
                </a:cxn>
                <a:cxn ang="0">
                  <a:pos x="175" y="184"/>
                </a:cxn>
                <a:cxn ang="0">
                  <a:pos x="192" y="199"/>
                </a:cxn>
                <a:cxn ang="0">
                  <a:pos x="205" y="212"/>
                </a:cxn>
                <a:cxn ang="0">
                  <a:pos x="217" y="225"/>
                </a:cxn>
                <a:cxn ang="0">
                  <a:pos x="230" y="238"/>
                </a:cxn>
                <a:cxn ang="0">
                  <a:pos x="243" y="256"/>
                </a:cxn>
                <a:cxn ang="0">
                  <a:pos x="258" y="277"/>
                </a:cxn>
                <a:cxn ang="0">
                  <a:pos x="273" y="300"/>
                </a:cxn>
                <a:cxn ang="0">
                  <a:pos x="288" y="324"/>
                </a:cxn>
                <a:cxn ang="0">
                  <a:pos x="300" y="349"/>
                </a:cxn>
                <a:cxn ang="0">
                  <a:pos x="310" y="375"/>
                </a:cxn>
                <a:cxn ang="0">
                  <a:pos x="315" y="399"/>
                </a:cxn>
                <a:cxn ang="0">
                  <a:pos x="315" y="399"/>
                </a:cxn>
                <a:cxn ang="0">
                  <a:pos x="315" y="415"/>
                </a:cxn>
                <a:cxn ang="0">
                  <a:pos x="1757" y="415"/>
                </a:cxn>
                <a:cxn ang="0">
                  <a:pos x="1757" y="440"/>
                </a:cxn>
                <a:cxn ang="0">
                  <a:pos x="296" y="440"/>
                </a:cxn>
                <a:cxn ang="0">
                  <a:pos x="287" y="408"/>
                </a:cxn>
                <a:cxn ang="0">
                  <a:pos x="277" y="378"/>
                </a:cxn>
                <a:cxn ang="0">
                  <a:pos x="264" y="350"/>
                </a:cxn>
                <a:cxn ang="0">
                  <a:pos x="251" y="324"/>
                </a:cxn>
                <a:cxn ang="0">
                  <a:pos x="237" y="301"/>
                </a:cxn>
                <a:cxn ang="0">
                  <a:pos x="222" y="279"/>
                </a:cxn>
                <a:cxn ang="0">
                  <a:pos x="207" y="259"/>
                </a:cxn>
                <a:cxn ang="0">
                  <a:pos x="192" y="239"/>
                </a:cxn>
                <a:cxn ang="0">
                  <a:pos x="183" y="231"/>
                </a:cxn>
                <a:cxn ang="0">
                  <a:pos x="174" y="224"/>
                </a:cxn>
                <a:cxn ang="0">
                  <a:pos x="165" y="215"/>
                </a:cxn>
                <a:cxn ang="0">
                  <a:pos x="154" y="207"/>
                </a:cxn>
                <a:cxn ang="0">
                  <a:pos x="144" y="200"/>
                </a:cxn>
                <a:cxn ang="0">
                  <a:pos x="134" y="191"/>
                </a:cxn>
                <a:cxn ang="0">
                  <a:pos x="123" y="184"/>
                </a:cxn>
                <a:cxn ang="0">
                  <a:pos x="111" y="177"/>
                </a:cxn>
                <a:cxn ang="0">
                  <a:pos x="100" y="170"/>
                </a:cxn>
                <a:cxn ang="0">
                  <a:pos x="87" y="164"/>
                </a:cxn>
                <a:cxn ang="0">
                  <a:pos x="73" y="157"/>
                </a:cxn>
                <a:cxn ang="0">
                  <a:pos x="61" y="151"/>
                </a:cxn>
                <a:cxn ang="0">
                  <a:pos x="46" y="145"/>
                </a:cxn>
                <a:cxn ang="0">
                  <a:pos x="31" y="140"/>
                </a:cxn>
                <a:cxn ang="0">
                  <a:pos x="16" y="135"/>
                </a:cxn>
                <a:cxn ang="0">
                  <a:pos x="0" y="130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1757" h="440">
                  <a:moveTo>
                    <a:pt x="24" y="0"/>
                  </a:moveTo>
                  <a:lnTo>
                    <a:pt x="24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62" y="116"/>
                  </a:lnTo>
                  <a:lnTo>
                    <a:pt x="87" y="125"/>
                  </a:lnTo>
                  <a:lnTo>
                    <a:pt x="111" y="137"/>
                  </a:lnTo>
                  <a:lnTo>
                    <a:pt x="134" y="153"/>
                  </a:lnTo>
                  <a:lnTo>
                    <a:pt x="156" y="169"/>
                  </a:lnTo>
                  <a:lnTo>
                    <a:pt x="175" y="184"/>
                  </a:lnTo>
                  <a:lnTo>
                    <a:pt x="192" y="199"/>
                  </a:lnTo>
                  <a:lnTo>
                    <a:pt x="205" y="212"/>
                  </a:lnTo>
                  <a:lnTo>
                    <a:pt x="217" y="225"/>
                  </a:lnTo>
                  <a:lnTo>
                    <a:pt x="230" y="238"/>
                  </a:lnTo>
                  <a:lnTo>
                    <a:pt x="243" y="256"/>
                  </a:lnTo>
                  <a:lnTo>
                    <a:pt x="258" y="277"/>
                  </a:lnTo>
                  <a:lnTo>
                    <a:pt x="273" y="300"/>
                  </a:lnTo>
                  <a:lnTo>
                    <a:pt x="288" y="324"/>
                  </a:lnTo>
                  <a:lnTo>
                    <a:pt x="300" y="349"/>
                  </a:lnTo>
                  <a:lnTo>
                    <a:pt x="310" y="375"/>
                  </a:lnTo>
                  <a:lnTo>
                    <a:pt x="315" y="399"/>
                  </a:lnTo>
                  <a:lnTo>
                    <a:pt x="315" y="399"/>
                  </a:lnTo>
                  <a:lnTo>
                    <a:pt x="315" y="415"/>
                  </a:lnTo>
                  <a:lnTo>
                    <a:pt x="1757" y="415"/>
                  </a:lnTo>
                  <a:lnTo>
                    <a:pt x="1757" y="440"/>
                  </a:lnTo>
                  <a:lnTo>
                    <a:pt x="296" y="440"/>
                  </a:lnTo>
                  <a:lnTo>
                    <a:pt x="287" y="408"/>
                  </a:lnTo>
                  <a:lnTo>
                    <a:pt x="277" y="378"/>
                  </a:lnTo>
                  <a:lnTo>
                    <a:pt x="264" y="350"/>
                  </a:lnTo>
                  <a:lnTo>
                    <a:pt x="251" y="324"/>
                  </a:lnTo>
                  <a:lnTo>
                    <a:pt x="237" y="301"/>
                  </a:lnTo>
                  <a:lnTo>
                    <a:pt x="222" y="279"/>
                  </a:lnTo>
                  <a:lnTo>
                    <a:pt x="207" y="259"/>
                  </a:lnTo>
                  <a:lnTo>
                    <a:pt x="192" y="239"/>
                  </a:lnTo>
                  <a:lnTo>
                    <a:pt x="183" y="231"/>
                  </a:lnTo>
                  <a:lnTo>
                    <a:pt x="174" y="224"/>
                  </a:lnTo>
                  <a:lnTo>
                    <a:pt x="165" y="215"/>
                  </a:lnTo>
                  <a:lnTo>
                    <a:pt x="154" y="207"/>
                  </a:lnTo>
                  <a:lnTo>
                    <a:pt x="144" y="200"/>
                  </a:lnTo>
                  <a:lnTo>
                    <a:pt x="134" y="191"/>
                  </a:lnTo>
                  <a:lnTo>
                    <a:pt x="123" y="184"/>
                  </a:lnTo>
                  <a:lnTo>
                    <a:pt x="111" y="177"/>
                  </a:lnTo>
                  <a:lnTo>
                    <a:pt x="100" y="170"/>
                  </a:lnTo>
                  <a:lnTo>
                    <a:pt x="87" y="164"/>
                  </a:lnTo>
                  <a:lnTo>
                    <a:pt x="73" y="157"/>
                  </a:lnTo>
                  <a:lnTo>
                    <a:pt x="61" y="151"/>
                  </a:lnTo>
                  <a:lnTo>
                    <a:pt x="46" y="145"/>
                  </a:lnTo>
                  <a:lnTo>
                    <a:pt x="31" y="140"/>
                  </a:lnTo>
                  <a:lnTo>
                    <a:pt x="16" y="135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889" y="3577"/>
              <a:ext cx="155" cy="163"/>
            </a:xfrm>
            <a:custGeom>
              <a:avLst/>
              <a:gdLst/>
              <a:ahLst/>
              <a:cxnLst>
                <a:cxn ang="0">
                  <a:pos x="8" y="143"/>
                </a:cxn>
                <a:cxn ang="0">
                  <a:pos x="3" y="148"/>
                </a:cxn>
                <a:cxn ang="0">
                  <a:pos x="1" y="151"/>
                </a:cxn>
                <a:cxn ang="0">
                  <a:pos x="0" y="155"/>
                </a:cxn>
                <a:cxn ang="0">
                  <a:pos x="3" y="160"/>
                </a:cxn>
                <a:cxn ang="0">
                  <a:pos x="8" y="163"/>
                </a:cxn>
                <a:cxn ang="0">
                  <a:pos x="12" y="162"/>
                </a:cxn>
                <a:cxn ang="0">
                  <a:pos x="15" y="160"/>
                </a:cxn>
                <a:cxn ang="0">
                  <a:pos x="19" y="155"/>
                </a:cxn>
                <a:cxn ang="0">
                  <a:pos x="22" y="151"/>
                </a:cxn>
                <a:cxn ang="0">
                  <a:pos x="26" y="148"/>
                </a:cxn>
                <a:cxn ang="0">
                  <a:pos x="29" y="144"/>
                </a:cxn>
                <a:cxn ang="0">
                  <a:pos x="33" y="142"/>
                </a:cxn>
                <a:cxn ang="0">
                  <a:pos x="44" y="150"/>
                </a:cxn>
                <a:cxn ang="0">
                  <a:pos x="57" y="156"/>
                </a:cxn>
                <a:cxn ang="0">
                  <a:pos x="70" y="159"/>
                </a:cxn>
                <a:cxn ang="0">
                  <a:pos x="84" y="159"/>
                </a:cxn>
                <a:cxn ang="0">
                  <a:pos x="98" y="156"/>
                </a:cxn>
                <a:cxn ang="0">
                  <a:pos x="111" y="150"/>
                </a:cxn>
                <a:cxn ang="0">
                  <a:pos x="124" y="141"/>
                </a:cxn>
                <a:cxn ang="0">
                  <a:pos x="135" y="127"/>
                </a:cxn>
                <a:cxn ang="0">
                  <a:pos x="148" y="103"/>
                </a:cxn>
                <a:cxn ang="0">
                  <a:pos x="155" y="75"/>
                </a:cxn>
                <a:cxn ang="0">
                  <a:pos x="152" y="45"/>
                </a:cxn>
                <a:cxn ang="0">
                  <a:pos x="138" y="18"/>
                </a:cxn>
                <a:cxn ang="0">
                  <a:pos x="126" y="8"/>
                </a:cxn>
                <a:cxn ang="0">
                  <a:pos x="112" y="2"/>
                </a:cxn>
                <a:cxn ang="0">
                  <a:pos x="99" y="0"/>
                </a:cxn>
                <a:cxn ang="0">
                  <a:pos x="85" y="0"/>
                </a:cxn>
                <a:cxn ang="0">
                  <a:pos x="70" y="2"/>
                </a:cxn>
                <a:cxn ang="0">
                  <a:pos x="57" y="7"/>
                </a:cxn>
                <a:cxn ang="0">
                  <a:pos x="44" y="13"/>
                </a:cxn>
                <a:cxn ang="0">
                  <a:pos x="34" y="20"/>
                </a:cxn>
                <a:cxn ang="0">
                  <a:pos x="21" y="32"/>
                </a:cxn>
                <a:cxn ang="0">
                  <a:pos x="12" y="47"/>
                </a:cxn>
                <a:cxn ang="0">
                  <a:pos x="6" y="60"/>
                </a:cxn>
                <a:cxn ang="0">
                  <a:pos x="4" y="75"/>
                </a:cxn>
                <a:cxn ang="0">
                  <a:pos x="4" y="89"/>
                </a:cxn>
                <a:cxn ang="0">
                  <a:pos x="8" y="103"/>
                </a:cxn>
                <a:cxn ang="0">
                  <a:pos x="12" y="117"/>
                </a:cxn>
                <a:cxn ang="0">
                  <a:pos x="20" y="129"/>
                </a:cxn>
                <a:cxn ang="0">
                  <a:pos x="18" y="132"/>
                </a:cxn>
                <a:cxn ang="0">
                  <a:pos x="14" y="136"/>
                </a:cxn>
                <a:cxn ang="0">
                  <a:pos x="11" y="139"/>
                </a:cxn>
                <a:cxn ang="0">
                  <a:pos x="8" y="143"/>
                </a:cxn>
              </a:cxnLst>
              <a:rect l="0" t="0" r="r" b="b"/>
              <a:pathLst>
                <a:path w="155" h="163">
                  <a:moveTo>
                    <a:pt x="8" y="143"/>
                  </a:moveTo>
                  <a:lnTo>
                    <a:pt x="3" y="148"/>
                  </a:lnTo>
                  <a:lnTo>
                    <a:pt x="1" y="151"/>
                  </a:lnTo>
                  <a:lnTo>
                    <a:pt x="0" y="155"/>
                  </a:lnTo>
                  <a:lnTo>
                    <a:pt x="3" y="160"/>
                  </a:lnTo>
                  <a:lnTo>
                    <a:pt x="8" y="163"/>
                  </a:lnTo>
                  <a:lnTo>
                    <a:pt x="12" y="162"/>
                  </a:lnTo>
                  <a:lnTo>
                    <a:pt x="15" y="160"/>
                  </a:lnTo>
                  <a:lnTo>
                    <a:pt x="19" y="155"/>
                  </a:lnTo>
                  <a:lnTo>
                    <a:pt x="22" y="151"/>
                  </a:lnTo>
                  <a:lnTo>
                    <a:pt x="26" y="148"/>
                  </a:lnTo>
                  <a:lnTo>
                    <a:pt x="29" y="144"/>
                  </a:lnTo>
                  <a:lnTo>
                    <a:pt x="33" y="142"/>
                  </a:lnTo>
                  <a:lnTo>
                    <a:pt x="44" y="150"/>
                  </a:lnTo>
                  <a:lnTo>
                    <a:pt x="57" y="156"/>
                  </a:lnTo>
                  <a:lnTo>
                    <a:pt x="70" y="159"/>
                  </a:lnTo>
                  <a:lnTo>
                    <a:pt x="84" y="159"/>
                  </a:lnTo>
                  <a:lnTo>
                    <a:pt x="98" y="156"/>
                  </a:lnTo>
                  <a:lnTo>
                    <a:pt x="111" y="150"/>
                  </a:lnTo>
                  <a:lnTo>
                    <a:pt x="124" y="141"/>
                  </a:lnTo>
                  <a:lnTo>
                    <a:pt x="135" y="127"/>
                  </a:lnTo>
                  <a:lnTo>
                    <a:pt x="148" y="103"/>
                  </a:lnTo>
                  <a:lnTo>
                    <a:pt x="155" y="75"/>
                  </a:lnTo>
                  <a:lnTo>
                    <a:pt x="152" y="45"/>
                  </a:lnTo>
                  <a:lnTo>
                    <a:pt x="138" y="18"/>
                  </a:lnTo>
                  <a:lnTo>
                    <a:pt x="126" y="8"/>
                  </a:lnTo>
                  <a:lnTo>
                    <a:pt x="112" y="2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70" y="2"/>
                  </a:lnTo>
                  <a:lnTo>
                    <a:pt x="57" y="7"/>
                  </a:lnTo>
                  <a:lnTo>
                    <a:pt x="44" y="13"/>
                  </a:lnTo>
                  <a:lnTo>
                    <a:pt x="34" y="20"/>
                  </a:lnTo>
                  <a:lnTo>
                    <a:pt x="21" y="32"/>
                  </a:lnTo>
                  <a:lnTo>
                    <a:pt x="12" y="47"/>
                  </a:lnTo>
                  <a:lnTo>
                    <a:pt x="6" y="60"/>
                  </a:lnTo>
                  <a:lnTo>
                    <a:pt x="4" y="75"/>
                  </a:lnTo>
                  <a:lnTo>
                    <a:pt x="4" y="89"/>
                  </a:lnTo>
                  <a:lnTo>
                    <a:pt x="8" y="103"/>
                  </a:lnTo>
                  <a:lnTo>
                    <a:pt x="12" y="117"/>
                  </a:lnTo>
                  <a:lnTo>
                    <a:pt x="20" y="129"/>
                  </a:lnTo>
                  <a:lnTo>
                    <a:pt x="18" y="132"/>
                  </a:lnTo>
                  <a:lnTo>
                    <a:pt x="14" y="136"/>
                  </a:lnTo>
                  <a:lnTo>
                    <a:pt x="11" y="139"/>
                  </a:lnTo>
                  <a:lnTo>
                    <a:pt x="8" y="1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914" y="3606"/>
              <a:ext cx="103" cy="109"/>
            </a:xfrm>
            <a:custGeom>
              <a:avLst/>
              <a:gdLst/>
              <a:ahLst/>
              <a:cxnLst>
                <a:cxn ang="0">
                  <a:pos x="10" y="98"/>
                </a:cxn>
                <a:cxn ang="0">
                  <a:pos x="18" y="103"/>
                </a:cxn>
                <a:cxn ang="0">
                  <a:pos x="27" y="107"/>
                </a:cxn>
                <a:cxn ang="0">
                  <a:pos x="38" y="109"/>
                </a:cxn>
                <a:cxn ang="0">
                  <a:pos x="51" y="108"/>
                </a:cxn>
                <a:cxn ang="0">
                  <a:pos x="63" y="107"/>
                </a:cxn>
                <a:cxn ang="0">
                  <a:pos x="74" y="102"/>
                </a:cxn>
                <a:cxn ang="0">
                  <a:pos x="84" y="96"/>
                </a:cxn>
                <a:cxn ang="0">
                  <a:pos x="91" y="89"/>
                </a:cxn>
                <a:cxn ang="0">
                  <a:pos x="100" y="71"/>
                </a:cxn>
                <a:cxn ang="0">
                  <a:pos x="103" y="52"/>
                </a:cxn>
                <a:cxn ang="0">
                  <a:pos x="100" y="32"/>
                </a:cxn>
                <a:cxn ang="0">
                  <a:pos x="89" y="14"/>
                </a:cxn>
                <a:cxn ang="0">
                  <a:pos x="81" y="7"/>
                </a:cxn>
                <a:cxn ang="0">
                  <a:pos x="71" y="2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44" y="1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8" y="12"/>
                </a:cxn>
                <a:cxn ang="0">
                  <a:pos x="5" y="30"/>
                </a:cxn>
                <a:cxn ang="0">
                  <a:pos x="0" y="54"/>
                </a:cxn>
                <a:cxn ang="0">
                  <a:pos x="1" y="79"/>
                </a:cxn>
                <a:cxn ang="0">
                  <a:pos x="10" y="98"/>
                </a:cxn>
              </a:cxnLst>
              <a:rect l="0" t="0" r="r" b="b"/>
              <a:pathLst>
                <a:path w="103" h="109">
                  <a:moveTo>
                    <a:pt x="10" y="98"/>
                  </a:moveTo>
                  <a:lnTo>
                    <a:pt x="18" y="103"/>
                  </a:lnTo>
                  <a:lnTo>
                    <a:pt x="27" y="107"/>
                  </a:lnTo>
                  <a:lnTo>
                    <a:pt x="38" y="109"/>
                  </a:lnTo>
                  <a:lnTo>
                    <a:pt x="51" y="108"/>
                  </a:lnTo>
                  <a:lnTo>
                    <a:pt x="63" y="107"/>
                  </a:lnTo>
                  <a:lnTo>
                    <a:pt x="74" y="102"/>
                  </a:lnTo>
                  <a:lnTo>
                    <a:pt x="84" y="96"/>
                  </a:lnTo>
                  <a:lnTo>
                    <a:pt x="91" y="89"/>
                  </a:lnTo>
                  <a:lnTo>
                    <a:pt x="100" y="71"/>
                  </a:lnTo>
                  <a:lnTo>
                    <a:pt x="103" y="52"/>
                  </a:lnTo>
                  <a:lnTo>
                    <a:pt x="100" y="32"/>
                  </a:lnTo>
                  <a:lnTo>
                    <a:pt x="89" y="14"/>
                  </a:lnTo>
                  <a:lnTo>
                    <a:pt x="81" y="7"/>
                  </a:lnTo>
                  <a:lnTo>
                    <a:pt x="71" y="2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4" y="1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8" y="12"/>
                  </a:lnTo>
                  <a:lnTo>
                    <a:pt x="5" y="30"/>
                  </a:lnTo>
                  <a:lnTo>
                    <a:pt x="0" y="54"/>
                  </a:lnTo>
                  <a:lnTo>
                    <a:pt x="1" y="79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895" y="3398"/>
              <a:ext cx="249" cy="137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9" y="15"/>
                </a:cxn>
                <a:cxn ang="0">
                  <a:pos x="29" y="6"/>
                </a:cxn>
                <a:cxn ang="0">
                  <a:pos x="23" y="0"/>
                </a:cxn>
                <a:cxn ang="0">
                  <a:pos x="12" y="4"/>
                </a:cxn>
                <a:cxn ang="0">
                  <a:pos x="3" y="18"/>
                </a:cxn>
                <a:cxn ang="0">
                  <a:pos x="0" y="40"/>
                </a:cxn>
                <a:cxn ang="0">
                  <a:pos x="5" y="64"/>
                </a:cxn>
                <a:cxn ang="0">
                  <a:pos x="12" y="84"/>
                </a:cxn>
                <a:cxn ang="0">
                  <a:pos x="19" y="93"/>
                </a:cxn>
                <a:cxn ang="0">
                  <a:pos x="28" y="102"/>
                </a:cxn>
                <a:cxn ang="0">
                  <a:pos x="40" y="112"/>
                </a:cxn>
                <a:cxn ang="0">
                  <a:pos x="55" y="120"/>
                </a:cxn>
                <a:cxn ang="0">
                  <a:pos x="72" y="127"/>
                </a:cxn>
                <a:cxn ang="0">
                  <a:pos x="89" y="133"/>
                </a:cxn>
                <a:cxn ang="0">
                  <a:pos x="108" y="137"/>
                </a:cxn>
                <a:cxn ang="0">
                  <a:pos x="126" y="137"/>
                </a:cxn>
                <a:cxn ang="0">
                  <a:pos x="146" y="133"/>
                </a:cxn>
                <a:cxn ang="0">
                  <a:pos x="165" y="127"/>
                </a:cxn>
                <a:cxn ang="0">
                  <a:pos x="183" y="119"/>
                </a:cxn>
                <a:cxn ang="0">
                  <a:pos x="199" y="109"/>
                </a:cxn>
                <a:cxn ang="0">
                  <a:pos x="214" y="97"/>
                </a:cxn>
                <a:cxn ang="0">
                  <a:pos x="226" y="85"/>
                </a:cxn>
                <a:cxn ang="0">
                  <a:pos x="238" y="72"/>
                </a:cxn>
                <a:cxn ang="0">
                  <a:pos x="247" y="60"/>
                </a:cxn>
                <a:cxn ang="0">
                  <a:pos x="249" y="54"/>
                </a:cxn>
                <a:cxn ang="0">
                  <a:pos x="249" y="48"/>
                </a:cxn>
                <a:cxn ang="0">
                  <a:pos x="244" y="46"/>
                </a:cxn>
                <a:cxn ang="0">
                  <a:pos x="238" y="49"/>
                </a:cxn>
                <a:cxn ang="0">
                  <a:pos x="232" y="57"/>
                </a:cxn>
                <a:cxn ang="0">
                  <a:pos x="223" y="67"/>
                </a:cxn>
                <a:cxn ang="0">
                  <a:pos x="210" y="81"/>
                </a:cxn>
                <a:cxn ang="0">
                  <a:pos x="194" y="95"/>
                </a:cxn>
                <a:cxn ang="0">
                  <a:pos x="175" y="107"/>
                </a:cxn>
                <a:cxn ang="0">
                  <a:pos x="153" y="117"/>
                </a:cxn>
                <a:cxn ang="0">
                  <a:pos x="129" y="121"/>
                </a:cxn>
                <a:cxn ang="0">
                  <a:pos x="102" y="120"/>
                </a:cxn>
                <a:cxn ang="0">
                  <a:pos x="76" y="113"/>
                </a:cxn>
                <a:cxn ang="0">
                  <a:pos x="55" y="102"/>
                </a:cxn>
                <a:cxn ang="0">
                  <a:pos x="40" y="88"/>
                </a:cxn>
                <a:cxn ang="0">
                  <a:pos x="29" y="72"/>
                </a:cxn>
                <a:cxn ang="0">
                  <a:pos x="23" y="57"/>
                </a:cxn>
                <a:cxn ang="0">
                  <a:pos x="20" y="42"/>
                </a:cxn>
                <a:cxn ang="0">
                  <a:pos x="21" y="31"/>
                </a:cxn>
                <a:cxn ang="0">
                  <a:pos x="24" y="23"/>
                </a:cxn>
              </a:cxnLst>
              <a:rect l="0" t="0" r="r" b="b"/>
              <a:pathLst>
                <a:path w="249" h="137">
                  <a:moveTo>
                    <a:pt x="24" y="23"/>
                  </a:moveTo>
                  <a:lnTo>
                    <a:pt x="29" y="15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2" y="4"/>
                  </a:lnTo>
                  <a:lnTo>
                    <a:pt x="3" y="18"/>
                  </a:lnTo>
                  <a:lnTo>
                    <a:pt x="0" y="40"/>
                  </a:lnTo>
                  <a:lnTo>
                    <a:pt x="5" y="64"/>
                  </a:lnTo>
                  <a:lnTo>
                    <a:pt x="12" y="84"/>
                  </a:lnTo>
                  <a:lnTo>
                    <a:pt x="19" y="93"/>
                  </a:lnTo>
                  <a:lnTo>
                    <a:pt x="28" y="102"/>
                  </a:lnTo>
                  <a:lnTo>
                    <a:pt x="40" y="112"/>
                  </a:lnTo>
                  <a:lnTo>
                    <a:pt x="55" y="120"/>
                  </a:lnTo>
                  <a:lnTo>
                    <a:pt x="72" y="127"/>
                  </a:lnTo>
                  <a:lnTo>
                    <a:pt x="89" y="133"/>
                  </a:lnTo>
                  <a:lnTo>
                    <a:pt x="108" y="137"/>
                  </a:lnTo>
                  <a:lnTo>
                    <a:pt x="126" y="137"/>
                  </a:lnTo>
                  <a:lnTo>
                    <a:pt x="146" y="133"/>
                  </a:lnTo>
                  <a:lnTo>
                    <a:pt x="165" y="127"/>
                  </a:lnTo>
                  <a:lnTo>
                    <a:pt x="183" y="119"/>
                  </a:lnTo>
                  <a:lnTo>
                    <a:pt x="199" y="109"/>
                  </a:lnTo>
                  <a:lnTo>
                    <a:pt x="214" y="97"/>
                  </a:lnTo>
                  <a:lnTo>
                    <a:pt x="226" y="85"/>
                  </a:lnTo>
                  <a:lnTo>
                    <a:pt x="238" y="72"/>
                  </a:lnTo>
                  <a:lnTo>
                    <a:pt x="247" y="60"/>
                  </a:lnTo>
                  <a:lnTo>
                    <a:pt x="249" y="54"/>
                  </a:lnTo>
                  <a:lnTo>
                    <a:pt x="249" y="48"/>
                  </a:lnTo>
                  <a:lnTo>
                    <a:pt x="244" y="46"/>
                  </a:lnTo>
                  <a:lnTo>
                    <a:pt x="238" y="49"/>
                  </a:lnTo>
                  <a:lnTo>
                    <a:pt x="232" y="57"/>
                  </a:lnTo>
                  <a:lnTo>
                    <a:pt x="223" y="67"/>
                  </a:lnTo>
                  <a:lnTo>
                    <a:pt x="210" y="81"/>
                  </a:lnTo>
                  <a:lnTo>
                    <a:pt x="194" y="95"/>
                  </a:lnTo>
                  <a:lnTo>
                    <a:pt x="175" y="107"/>
                  </a:lnTo>
                  <a:lnTo>
                    <a:pt x="153" y="117"/>
                  </a:lnTo>
                  <a:lnTo>
                    <a:pt x="129" y="121"/>
                  </a:lnTo>
                  <a:lnTo>
                    <a:pt x="102" y="120"/>
                  </a:lnTo>
                  <a:lnTo>
                    <a:pt x="76" y="113"/>
                  </a:lnTo>
                  <a:lnTo>
                    <a:pt x="55" y="102"/>
                  </a:lnTo>
                  <a:lnTo>
                    <a:pt x="40" y="88"/>
                  </a:lnTo>
                  <a:lnTo>
                    <a:pt x="29" y="72"/>
                  </a:lnTo>
                  <a:lnTo>
                    <a:pt x="23" y="57"/>
                  </a:lnTo>
                  <a:lnTo>
                    <a:pt x="20" y="42"/>
                  </a:lnTo>
                  <a:lnTo>
                    <a:pt x="21" y="31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" name="Freeform 68"/>
            <p:cNvSpPr>
              <a:spLocks/>
            </p:cNvSpPr>
            <p:nvPr/>
          </p:nvSpPr>
          <p:spPr bwMode="auto">
            <a:xfrm>
              <a:off x="810" y="1220"/>
              <a:ext cx="170" cy="1833"/>
            </a:xfrm>
            <a:custGeom>
              <a:avLst/>
              <a:gdLst/>
              <a:ahLst/>
              <a:cxnLst>
                <a:cxn ang="0">
                  <a:pos x="140" y="1494"/>
                </a:cxn>
                <a:cxn ang="0">
                  <a:pos x="130" y="1401"/>
                </a:cxn>
                <a:cxn ang="0">
                  <a:pos x="102" y="1311"/>
                </a:cxn>
                <a:cxn ang="0">
                  <a:pos x="50" y="1233"/>
                </a:cxn>
                <a:cxn ang="0">
                  <a:pos x="1" y="1192"/>
                </a:cxn>
                <a:cxn ang="0">
                  <a:pos x="37" y="1168"/>
                </a:cxn>
                <a:cxn ang="0">
                  <a:pos x="85" y="1124"/>
                </a:cxn>
                <a:cxn ang="0">
                  <a:pos x="125" y="1060"/>
                </a:cxn>
                <a:cxn ang="0">
                  <a:pos x="149" y="972"/>
                </a:cxn>
                <a:cxn ang="0">
                  <a:pos x="149" y="862"/>
                </a:cxn>
                <a:cxn ang="0">
                  <a:pos x="124" y="773"/>
                </a:cxn>
                <a:cxn ang="0">
                  <a:pos x="84" y="709"/>
                </a:cxn>
                <a:cxn ang="0">
                  <a:pos x="36" y="666"/>
                </a:cxn>
                <a:cxn ang="0">
                  <a:pos x="0" y="642"/>
                </a:cxn>
                <a:cxn ang="0">
                  <a:pos x="48" y="600"/>
                </a:cxn>
                <a:cxn ang="0">
                  <a:pos x="100" y="522"/>
                </a:cxn>
                <a:cxn ang="0">
                  <a:pos x="128" y="432"/>
                </a:cxn>
                <a:cxn ang="0">
                  <a:pos x="137" y="340"/>
                </a:cxn>
                <a:cxn ang="0">
                  <a:pos x="137" y="0"/>
                </a:cxn>
                <a:cxn ang="0">
                  <a:pos x="155" y="293"/>
                </a:cxn>
                <a:cxn ang="0">
                  <a:pos x="152" y="383"/>
                </a:cxn>
                <a:cxn ang="0">
                  <a:pos x="134" y="476"/>
                </a:cxn>
                <a:cxn ang="0">
                  <a:pos x="97" y="565"/>
                </a:cxn>
                <a:cxn ang="0">
                  <a:pos x="31" y="641"/>
                </a:cxn>
                <a:cxn ang="0">
                  <a:pos x="81" y="679"/>
                </a:cxn>
                <a:cxn ang="0">
                  <a:pos x="125" y="736"/>
                </a:cxn>
                <a:cxn ang="0">
                  <a:pos x="157" y="813"/>
                </a:cxn>
                <a:cxn ang="0">
                  <a:pos x="170" y="917"/>
                </a:cxn>
                <a:cxn ang="0">
                  <a:pos x="157" y="1022"/>
                </a:cxn>
                <a:cxn ang="0">
                  <a:pos x="126" y="1099"/>
                </a:cxn>
                <a:cxn ang="0">
                  <a:pos x="82" y="1154"/>
                </a:cxn>
                <a:cxn ang="0">
                  <a:pos x="33" y="1193"/>
                </a:cxn>
                <a:cxn ang="0">
                  <a:pos x="99" y="1268"/>
                </a:cxn>
                <a:cxn ang="0">
                  <a:pos x="137" y="1356"/>
                </a:cxn>
                <a:cxn ang="0">
                  <a:pos x="154" y="1449"/>
                </a:cxn>
                <a:cxn ang="0">
                  <a:pos x="158" y="1540"/>
                </a:cxn>
                <a:cxn ang="0">
                  <a:pos x="141" y="1833"/>
                </a:cxn>
              </a:cxnLst>
              <a:rect l="0" t="0" r="r" b="b"/>
              <a:pathLst>
                <a:path w="170" h="1833">
                  <a:moveTo>
                    <a:pt x="141" y="1540"/>
                  </a:moveTo>
                  <a:lnTo>
                    <a:pt x="140" y="1494"/>
                  </a:lnTo>
                  <a:lnTo>
                    <a:pt x="137" y="1447"/>
                  </a:lnTo>
                  <a:lnTo>
                    <a:pt x="130" y="1401"/>
                  </a:lnTo>
                  <a:lnTo>
                    <a:pt x="118" y="1356"/>
                  </a:lnTo>
                  <a:lnTo>
                    <a:pt x="102" y="1311"/>
                  </a:lnTo>
                  <a:lnTo>
                    <a:pt x="80" y="1270"/>
                  </a:lnTo>
                  <a:lnTo>
                    <a:pt x="50" y="1233"/>
                  </a:lnTo>
                  <a:lnTo>
                    <a:pt x="12" y="1199"/>
                  </a:lnTo>
                  <a:lnTo>
                    <a:pt x="1" y="1192"/>
                  </a:lnTo>
                  <a:lnTo>
                    <a:pt x="12" y="1185"/>
                  </a:lnTo>
                  <a:lnTo>
                    <a:pt x="37" y="1168"/>
                  </a:lnTo>
                  <a:lnTo>
                    <a:pt x="61" y="1148"/>
                  </a:lnTo>
                  <a:lnTo>
                    <a:pt x="85" y="1124"/>
                  </a:lnTo>
                  <a:lnTo>
                    <a:pt x="107" y="1095"/>
                  </a:lnTo>
                  <a:lnTo>
                    <a:pt x="125" y="1060"/>
                  </a:lnTo>
                  <a:lnTo>
                    <a:pt x="140" y="1020"/>
                  </a:lnTo>
                  <a:lnTo>
                    <a:pt x="149" y="972"/>
                  </a:lnTo>
                  <a:lnTo>
                    <a:pt x="153" y="917"/>
                  </a:lnTo>
                  <a:lnTo>
                    <a:pt x="149" y="862"/>
                  </a:lnTo>
                  <a:lnTo>
                    <a:pt x="139" y="814"/>
                  </a:lnTo>
                  <a:lnTo>
                    <a:pt x="124" y="773"/>
                  </a:lnTo>
                  <a:lnTo>
                    <a:pt x="106" y="738"/>
                  </a:lnTo>
                  <a:lnTo>
                    <a:pt x="84" y="709"/>
                  </a:lnTo>
                  <a:lnTo>
                    <a:pt x="60" y="685"/>
                  </a:lnTo>
                  <a:lnTo>
                    <a:pt x="36" y="666"/>
                  </a:lnTo>
                  <a:lnTo>
                    <a:pt x="11" y="649"/>
                  </a:lnTo>
                  <a:lnTo>
                    <a:pt x="0" y="642"/>
                  </a:lnTo>
                  <a:lnTo>
                    <a:pt x="10" y="634"/>
                  </a:lnTo>
                  <a:lnTo>
                    <a:pt x="48" y="600"/>
                  </a:lnTo>
                  <a:lnTo>
                    <a:pt x="77" y="563"/>
                  </a:lnTo>
                  <a:lnTo>
                    <a:pt x="100" y="522"/>
                  </a:lnTo>
                  <a:lnTo>
                    <a:pt x="116" y="478"/>
                  </a:lnTo>
                  <a:lnTo>
                    <a:pt x="128" y="432"/>
                  </a:lnTo>
                  <a:lnTo>
                    <a:pt x="133" y="386"/>
                  </a:lnTo>
                  <a:lnTo>
                    <a:pt x="137" y="340"/>
                  </a:lnTo>
                  <a:lnTo>
                    <a:pt x="138" y="293"/>
                  </a:lnTo>
                  <a:lnTo>
                    <a:pt x="137" y="0"/>
                  </a:lnTo>
                  <a:lnTo>
                    <a:pt x="154" y="0"/>
                  </a:lnTo>
                  <a:lnTo>
                    <a:pt x="155" y="293"/>
                  </a:lnTo>
                  <a:lnTo>
                    <a:pt x="154" y="337"/>
                  </a:lnTo>
                  <a:lnTo>
                    <a:pt x="152" y="383"/>
                  </a:lnTo>
                  <a:lnTo>
                    <a:pt x="145" y="430"/>
                  </a:lnTo>
                  <a:lnTo>
                    <a:pt x="134" y="476"/>
                  </a:lnTo>
                  <a:lnTo>
                    <a:pt x="118" y="522"/>
                  </a:lnTo>
                  <a:lnTo>
                    <a:pt x="97" y="565"/>
                  </a:lnTo>
                  <a:lnTo>
                    <a:pt x="68" y="605"/>
                  </a:lnTo>
                  <a:lnTo>
                    <a:pt x="31" y="641"/>
                  </a:lnTo>
                  <a:lnTo>
                    <a:pt x="56" y="659"/>
                  </a:lnTo>
                  <a:lnTo>
                    <a:pt x="81" y="679"/>
                  </a:lnTo>
                  <a:lnTo>
                    <a:pt x="104" y="706"/>
                  </a:lnTo>
                  <a:lnTo>
                    <a:pt x="125" y="736"/>
                  </a:lnTo>
                  <a:lnTo>
                    <a:pt x="144" y="771"/>
                  </a:lnTo>
                  <a:lnTo>
                    <a:pt x="157" y="813"/>
                  </a:lnTo>
                  <a:lnTo>
                    <a:pt x="166" y="861"/>
                  </a:lnTo>
                  <a:lnTo>
                    <a:pt x="170" y="917"/>
                  </a:lnTo>
                  <a:lnTo>
                    <a:pt x="166" y="974"/>
                  </a:lnTo>
                  <a:lnTo>
                    <a:pt x="157" y="1022"/>
                  </a:lnTo>
                  <a:lnTo>
                    <a:pt x="144" y="1063"/>
                  </a:lnTo>
                  <a:lnTo>
                    <a:pt x="126" y="1099"/>
                  </a:lnTo>
                  <a:lnTo>
                    <a:pt x="105" y="1129"/>
                  </a:lnTo>
                  <a:lnTo>
                    <a:pt x="82" y="1154"/>
                  </a:lnTo>
                  <a:lnTo>
                    <a:pt x="58" y="1175"/>
                  </a:lnTo>
                  <a:lnTo>
                    <a:pt x="33" y="1193"/>
                  </a:lnTo>
                  <a:lnTo>
                    <a:pt x="71" y="1228"/>
                  </a:lnTo>
                  <a:lnTo>
                    <a:pt x="99" y="1268"/>
                  </a:lnTo>
                  <a:lnTo>
                    <a:pt x="121" y="1311"/>
                  </a:lnTo>
                  <a:lnTo>
                    <a:pt x="137" y="1356"/>
                  </a:lnTo>
                  <a:lnTo>
                    <a:pt x="148" y="1402"/>
                  </a:lnTo>
                  <a:lnTo>
                    <a:pt x="154" y="1449"/>
                  </a:lnTo>
                  <a:lnTo>
                    <a:pt x="157" y="1496"/>
                  </a:lnTo>
                  <a:lnTo>
                    <a:pt x="158" y="1540"/>
                  </a:lnTo>
                  <a:lnTo>
                    <a:pt x="160" y="1833"/>
                  </a:lnTo>
                  <a:lnTo>
                    <a:pt x="141" y="1833"/>
                  </a:lnTo>
                  <a:lnTo>
                    <a:pt x="141" y="15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549" y="1219"/>
              <a:ext cx="612" cy="917"/>
            </a:xfrm>
            <a:custGeom>
              <a:avLst/>
              <a:gdLst/>
              <a:ahLst/>
              <a:cxnLst>
                <a:cxn ang="0">
                  <a:pos x="45" y="888"/>
                </a:cxn>
                <a:cxn ang="0">
                  <a:pos x="12" y="855"/>
                </a:cxn>
                <a:cxn ang="0">
                  <a:pos x="0" y="813"/>
                </a:cxn>
                <a:cxn ang="0">
                  <a:pos x="9" y="774"/>
                </a:cxn>
                <a:cxn ang="0">
                  <a:pos x="32" y="752"/>
                </a:cxn>
                <a:cxn ang="0">
                  <a:pos x="58" y="744"/>
                </a:cxn>
                <a:cxn ang="0">
                  <a:pos x="84" y="742"/>
                </a:cxn>
                <a:cxn ang="0">
                  <a:pos x="107" y="748"/>
                </a:cxn>
                <a:cxn ang="0">
                  <a:pos x="129" y="763"/>
                </a:cxn>
                <a:cxn ang="0">
                  <a:pos x="139" y="785"/>
                </a:cxn>
                <a:cxn ang="0">
                  <a:pos x="136" y="809"/>
                </a:cxn>
                <a:cxn ang="0">
                  <a:pos x="267" y="796"/>
                </a:cxn>
                <a:cxn ang="0">
                  <a:pos x="371" y="733"/>
                </a:cxn>
                <a:cxn ang="0">
                  <a:pos x="451" y="631"/>
                </a:cxn>
                <a:cxn ang="0">
                  <a:pos x="504" y="499"/>
                </a:cxn>
                <a:cxn ang="0">
                  <a:pos x="528" y="347"/>
                </a:cxn>
                <a:cxn ang="0">
                  <a:pos x="570" y="1"/>
                </a:cxn>
                <a:cxn ang="0">
                  <a:pos x="567" y="380"/>
                </a:cxn>
                <a:cxn ang="0">
                  <a:pos x="544" y="507"/>
                </a:cxn>
                <a:cxn ang="0">
                  <a:pos x="503" y="625"/>
                </a:cxn>
                <a:cxn ang="0">
                  <a:pos x="443" y="726"/>
                </a:cxn>
                <a:cxn ang="0">
                  <a:pos x="368" y="804"/>
                </a:cxn>
                <a:cxn ang="0">
                  <a:pos x="293" y="847"/>
                </a:cxn>
                <a:cxn ang="0">
                  <a:pos x="245" y="863"/>
                </a:cxn>
                <a:cxn ang="0">
                  <a:pos x="198" y="870"/>
                </a:cxn>
                <a:cxn ang="0">
                  <a:pos x="156" y="869"/>
                </a:cxn>
                <a:cxn ang="0">
                  <a:pos x="116" y="859"/>
                </a:cxn>
                <a:cxn ang="0">
                  <a:pos x="81" y="844"/>
                </a:cxn>
                <a:cxn ang="0">
                  <a:pos x="82" y="844"/>
                </a:cxn>
                <a:cxn ang="0">
                  <a:pos x="66" y="832"/>
                </a:cxn>
                <a:cxn ang="0">
                  <a:pos x="58" y="796"/>
                </a:cxn>
                <a:cxn ang="0">
                  <a:pos x="73" y="801"/>
                </a:cxn>
                <a:cxn ang="0">
                  <a:pos x="79" y="822"/>
                </a:cxn>
                <a:cxn ang="0">
                  <a:pos x="100" y="825"/>
                </a:cxn>
                <a:cxn ang="0">
                  <a:pos x="111" y="816"/>
                </a:cxn>
                <a:cxn ang="0">
                  <a:pos x="122" y="801"/>
                </a:cxn>
                <a:cxn ang="0">
                  <a:pos x="118" y="781"/>
                </a:cxn>
                <a:cxn ang="0">
                  <a:pos x="106" y="768"/>
                </a:cxn>
                <a:cxn ang="0">
                  <a:pos x="89" y="761"/>
                </a:cxn>
                <a:cxn ang="0">
                  <a:pos x="69" y="761"/>
                </a:cxn>
                <a:cxn ang="0">
                  <a:pos x="48" y="766"/>
                </a:cxn>
                <a:cxn ang="0">
                  <a:pos x="28" y="778"/>
                </a:cxn>
                <a:cxn ang="0">
                  <a:pos x="18" y="801"/>
                </a:cxn>
                <a:cxn ang="0">
                  <a:pos x="25" y="841"/>
                </a:cxn>
                <a:cxn ang="0">
                  <a:pos x="52" y="871"/>
                </a:cxn>
                <a:cxn ang="0">
                  <a:pos x="84" y="887"/>
                </a:cxn>
                <a:cxn ang="0">
                  <a:pos x="146" y="899"/>
                </a:cxn>
                <a:cxn ang="0">
                  <a:pos x="215" y="895"/>
                </a:cxn>
                <a:cxn ang="0">
                  <a:pos x="287" y="877"/>
                </a:cxn>
                <a:cxn ang="0">
                  <a:pos x="357" y="844"/>
                </a:cxn>
                <a:cxn ang="0">
                  <a:pos x="418" y="795"/>
                </a:cxn>
                <a:cxn ang="0">
                  <a:pos x="508" y="666"/>
                </a:cxn>
                <a:cxn ang="0">
                  <a:pos x="574" y="495"/>
                </a:cxn>
                <a:cxn ang="0">
                  <a:pos x="594" y="294"/>
                </a:cxn>
                <a:cxn ang="0">
                  <a:pos x="612" y="293"/>
                </a:cxn>
                <a:cxn ang="0">
                  <a:pos x="592" y="500"/>
                </a:cxn>
                <a:cxn ang="0">
                  <a:pos x="524" y="674"/>
                </a:cxn>
                <a:cxn ang="0">
                  <a:pos x="431" y="807"/>
                </a:cxn>
                <a:cxn ang="0">
                  <a:pos x="366" y="858"/>
                </a:cxn>
                <a:cxn ang="0">
                  <a:pos x="293" y="894"/>
                </a:cxn>
                <a:cxn ang="0">
                  <a:pos x="216" y="913"/>
                </a:cxn>
                <a:cxn ang="0">
                  <a:pos x="143" y="917"/>
                </a:cxn>
                <a:cxn ang="0">
                  <a:pos x="78" y="904"/>
                </a:cxn>
              </a:cxnLst>
              <a:rect l="0" t="0" r="r" b="b"/>
              <a:pathLst>
                <a:path w="612" h="917">
                  <a:moveTo>
                    <a:pt x="78" y="904"/>
                  </a:moveTo>
                  <a:lnTo>
                    <a:pt x="61" y="897"/>
                  </a:lnTo>
                  <a:lnTo>
                    <a:pt x="45" y="888"/>
                  </a:lnTo>
                  <a:lnTo>
                    <a:pt x="33" y="877"/>
                  </a:lnTo>
                  <a:lnTo>
                    <a:pt x="21" y="867"/>
                  </a:lnTo>
                  <a:lnTo>
                    <a:pt x="12" y="855"/>
                  </a:lnTo>
                  <a:lnTo>
                    <a:pt x="5" y="841"/>
                  </a:lnTo>
                  <a:lnTo>
                    <a:pt x="1" y="827"/>
                  </a:lnTo>
                  <a:lnTo>
                    <a:pt x="0" y="813"/>
                  </a:lnTo>
                  <a:lnTo>
                    <a:pt x="1" y="798"/>
                  </a:lnTo>
                  <a:lnTo>
                    <a:pt x="3" y="785"/>
                  </a:lnTo>
                  <a:lnTo>
                    <a:pt x="9" y="774"/>
                  </a:lnTo>
                  <a:lnTo>
                    <a:pt x="16" y="764"/>
                  </a:lnTo>
                  <a:lnTo>
                    <a:pt x="22" y="757"/>
                  </a:lnTo>
                  <a:lnTo>
                    <a:pt x="32" y="752"/>
                  </a:lnTo>
                  <a:lnTo>
                    <a:pt x="40" y="749"/>
                  </a:lnTo>
                  <a:lnTo>
                    <a:pt x="49" y="745"/>
                  </a:lnTo>
                  <a:lnTo>
                    <a:pt x="58" y="744"/>
                  </a:lnTo>
                  <a:lnTo>
                    <a:pt x="67" y="743"/>
                  </a:lnTo>
                  <a:lnTo>
                    <a:pt x="76" y="742"/>
                  </a:lnTo>
                  <a:lnTo>
                    <a:pt x="84" y="742"/>
                  </a:lnTo>
                  <a:lnTo>
                    <a:pt x="91" y="743"/>
                  </a:lnTo>
                  <a:lnTo>
                    <a:pt x="99" y="744"/>
                  </a:lnTo>
                  <a:lnTo>
                    <a:pt x="107" y="748"/>
                  </a:lnTo>
                  <a:lnTo>
                    <a:pt x="115" y="751"/>
                  </a:lnTo>
                  <a:lnTo>
                    <a:pt x="122" y="757"/>
                  </a:lnTo>
                  <a:lnTo>
                    <a:pt x="129" y="763"/>
                  </a:lnTo>
                  <a:lnTo>
                    <a:pt x="133" y="770"/>
                  </a:lnTo>
                  <a:lnTo>
                    <a:pt x="138" y="779"/>
                  </a:lnTo>
                  <a:lnTo>
                    <a:pt x="139" y="785"/>
                  </a:lnTo>
                  <a:lnTo>
                    <a:pt x="140" y="792"/>
                  </a:lnTo>
                  <a:lnTo>
                    <a:pt x="140" y="801"/>
                  </a:lnTo>
                  <a:lnTo>
                    <a:pt x="136" y="809"/>
                  </a:lnTo>
                  <a:lnTo>
                    <a:pt x="182" y="810"/>
                  </a:lnTo>
                  <a:lnTo>
                    <a:pt x="225" y="805"/>
                  </a:lnTo>
                  <a:lnTo>
                    <a:pt x="267" y="796"/>
                  </a:lnTo>
                  <a:lnTo>
                    <a:pt x="304" y="779"/>
                  </a:lnTo>
                  <a:lnTo>
                    <a:pt x="340" y="758"/>
                  </a:lnTo>
                  <a:lnTo>
                    <a:pt x="371" y="733"/>
                  </a:lnTo>
                  <a:lnTo>
                    <a:pt x="401" y="702"/>
                  </a:lnTo>
                  <a:lnTo>
                    <a:pt x="427" y="668"/>
                  </a:lnTo>
                  <a:lnTo>
                    <a:pt x="451" y="631"/>
                  </a:lnTo>
                  <a:lnTo>
                    <a:pt x="472" y="589"/>
                  </a:lnTo>
                  <a:lnTo>
                    <a:pt x="489" y="546"/>
                  </a:lnTo>
                  <a:lnTo>
                    <a:pt x="504" y="499"/>
                  </a:lnTo>
                  <a:lnTo>
                    <a:pt x="515" y="450"/>
                  </a:lnTo>
                  <a:lnTo>
                    <a:pt x="523" y="399"/>
                  </a:lnTo>
                  <a:lnTo>
                    <a:pt x="528" y="347"/>
                  </a:lnTo>
                  <a:lnTo>
                    <a:pt x="529" y="294"/>
                  </a:lnTo>
                  <a:lnTo>
                    <a:pt x="528" y="1"/>
                  </a:lnTo>
                  <a:lnTo>
                    <a:pt x="570" y="1"/>
                  </a:lnTo>
                  <a:lnTo>
                    <a:pt x="571" y="294"/>
                  </a:lnTo>
                  <a:lnTo>
                    <a:pt x="570" y="337"/>
                  </a:lnTo>
                  <a:lnTo>
                    <a:pt x="567" y="380"/>
                  </a:lnTo>
                  <a:lnTo>
                    <a:pt x="561" y="423"/>
                  </a:lnTo>
                  <a:lnTo>
                    <a:pt x="554" y="467"/>
                  </a:lnTo>
                  <a:lnTo>
                    <a:pt x="544" y="507"/>
                  </a:lnTo>
                  <a:lnTo>
                    <a:pt x="532" y="548"/>
                  </a:lnTo>
                  <a:lnTo>
                    <a:pt x="519" y="588"/>
                  </a:lnTo>
                  <a:lnTo>
                    <a:pt x="503" y="625"/>
                  </a:lnTo>
                  <a:lnTo>
                    <a:pt x="486" y="661"/>
                  </a:lnTo>
                  <a:lnTo>
                    <a:pt x="465" y="695"/>
                  </a:lnTo>
                  <a:lnTo>
                    <a:pt x="443" y="726"/>
                  </a:lnTo>
                  <a:lnTo>
                    <a:pt x="421" y="755"/>
                  </a:lnTo>
                  <a:lnTo>
                    <a:pt x="395" y="781"/>
                  </a:lnTo>
                  <a:lnTo>
                    <a:pt x="368" y="804"/>
                  </a:lnTo>
                  <a:lnTo>
                    <a:pt x="340" y="823"/>
                  </a:lnTo>
                  <a:lnTo>
                    <a:pt x="309" y="840"/>
                  </a:lnTo>
                  <a:lnTo>
                    <a:pt x="293" y="847"/>
                  </a:lnTo>
                  <a:lnTo>
                    <a:pt x="276" y="853"/>
                  </a:lnTo>
                  <a:lnTo>
                    <a:pt x="260" y="858"/>
                  </a:lnTo>
                  <a:lnTo>
                    <a:pt x="245" y="863"/>
                  </a:lnTo>
                  <a:lnTo>
                    <a:pt x="229" y="867"/>
                  </a:lnTo>
                  <a:lnTo>
                    <a:pt x="214" y="869"/>
                  </a:lnTo>
                  <a:lnTo>
                    <a:pt x="198" y="870"/>
                  </a:lnTo>
                  <a:lnTo>
                    <a:pt x="184" y="870"/>
                  </a:lnTo>
                  <a:lnTo>
                    <a:pt x="170" y="870"/>
                  </a:lnTo>
                  <a:lnTo>
                    <a:pt x="156" y="869"/>
                  </a:lnTo>
                  <a:lnTo>
                    <a:pt x="142" y="867"/>
                  </a:lnTo>
                  <a:lnTo>
                    <a:pt x="129" y="864"/>
                  </a:lnTo>
                  <a:lnTo>
                    <a:pt x="116" y="859"/>
                  </a:lnTo>
                  <a:lnTo>
                    <a:pt x="103" y="856"/>
                  </a:lnTo>
                  <a:lnTo>
                    <a:pt x="92" y="850"/>
                  </a:lnTo>
                  <a:lnTo>
                    <a:pt x="81" y="844"/>
                  </a:lnTo>
                  <a:lnTo>
                    <a:pt x="79" y="844"/>
                  </a:lnTo>
                  <a:lnTo>
                    <a:pt x="81" y="844"/>
                  </a:lnTo>
                  <a:lnTo>
                    <a:pt x="82" y="844"/>
                  </a:lnTo>
                  <a:lnTo>
                    <a:pt x="81" y="844"/>
                  </a:lnTo>
                  <a:lnTo>
                    <a:pt x="73" y="840"/>
                  </a:lnTo>
                  <a:lnTo>
                    <a:pt x="66" y="832"/>
                  </a:lnTo>
                  <a:lnTo>
                    <a:pt x="59" y="820"/>
                  </a:lnTo>
                  <a:lnTo>
                    <a:pt x="56" y="803"/>
                  </a:lnTo>
                  <a:lnTo>
                    <a:pt x="58" y="796"/>
                  </a:lnTo>
                  <a:lnTo>
                    <a:pt x="62" y="792"/>
                  </a:lnTo>
                  <a:lnTo>
                    <a:pt x="69" y="793"/>
                  </a:lnTo>
                  <a:lnTo>
                    <a:pt x="73" y="801"/>
                  </a:lnTo>
                  <a:lnTo>
                    <a:pt x="74" y="808"/>
                  </a:lnTo>
                  <a:lnTo>
                    <a:pt x="76" y="816"/>
                  </a:lnTo>
                  <a:lnTo>
                    <a:pt x="79" y="822"/>
                  </a:lnTo>
                  <a:lnTo>
                    <a:pt x="85" y="826"/>
                  </a:lnTo>
                  <a:lnTo>
                    <a:pt x="93" y="827"/>
                  </a:lnTo>
                  <a:lnTo>
                    <a:pt x="100" y="825"/>
                  </a:lnTo>
                  <a:lnTo>
                    <a:pt x="107" y="820"/>
                  </a:lnTo>
                  <a:lnTo>
                    <a:pt x="110" y="816"/>
                  </a:lnTo>
                  <a:lnTo>
                    <a:pt x="111" y="816"/>
                  </a:lnTo>
                  <a:lnTo>
                    <a:pt x="111" y="815"/>
                  </a:lnTo>
                  <a:lnTo>
                    <a:pt x="118" y="808"/>
                  </a:lnTo>
                  <a:lnTo>
                    <a:pt x="122" y="801"/>
                  </a:lnTo>
                  <a:lnTo>
                    <a:pt x="123" y="793"/>
                  </a:lnTo>
                  <a:lnTo>
                    <a:pt x="121" y="786"/>
                  </a:lnTo>
                  <a:lnTo>
                    <a:pt x="118" y="781"/>
                  </a:lnTo>
                  <a:lnTo>
                    <a:pt x="115" y="776"/>
                  </a:lnTo>
                  <a:lnTo>
                    <a:pt x="110" y="772"/>
                  </a:lnTo>
                  <a:lnTo>
                    <a:pt x="106" y="768"/>
                  </a:lnTo>
                  <a:lnTo>
                    <a:pt x="100" y="764"/>
                  </a:lnTo>
                  <a:lnTo>
                    <a:pt x="94" y="763"/>
                  </a:lnTo>
                  <a:lnTo>
                    <a:pt x="89" y="761"/>
                  </a:lnTo>
                  <a:lnTo>
                    <a:pt x="84" y="761"/>
                  </a:lnTo>
                  <a:lnTo>
                    <a:pt x="77" y="761"/>
                  </a:lnTo>
                  <a:lnTo>
                    <a:pt x="69" y="761"/>
                  </a:lnTo>
                  <a:lnTo>
                    <a:pt x="62" y="762"/>
                  </a:lnTo>
                  <a:lnTo>
                    <a:pt x="54" y="763"/>
                  </a:lnTo>
                  <a:lnTo>
                    <a:pt x="48" y="766"/>
                  </a:lnTo>
                  <a:lnTo>
                    <a:pt x="40" y="768"/>
                  </a:lnTo>
                  <a:lnTo>
                    <a:pt x="34" y="773"/>
                  </a:lnTo>
                  <a:lnTo>
                    <a:pt x="28" y="778"/>
                  </a:lnTo>
                  <a:lnTo>
                    <a:pt x="22" y="784"/>
                  </a:lnTo>
                  <a:lnTo>
                    <a:pt x="19" y="792"/>
                  </a:lnTo>
                  <a:lnTo>
                    <a:pt x="18" y="801"/>
                  </a:lnTo>
                  <a:lnTo>
                    <a:pt x="17" y="811"/>
                  </a:lnTo>
                  <a:lnTo>
                    <a:pt x="19" y="827"/>
                  </a:lnTo>
                  <a:lnTo>
                    <a:pt x="25" y="841"/>
                  </a:lnTo>
                  <a:lnTo>
                    <a:pt x="33" y="853"/>
                  </a:lnTo>
                  <a:lnTo>
                    <a:pt x="42" y="863"/>
                  </a:lnTo>
                  <a:lnTo>
                    <a:pt x="52" y="871"/>
                  </a:lnTo>
                  <a:lnTo>
                    <a:pt x="63" y="877"/>
                  </a:lnTo>
                  <a:lnTo>
                    <a:pt x="74" y="883"/>
                  </a:lnTo>
                  <a:lnTo>
                    <a:pt x="84" y="887"/>
                  </a:lnTo>
                  <a:lnTo>
                    <a:pt x="103" y="893"/>
                  </a:lnTo>
                  <a:lnTo>
                    <a:pt x="124" y="897"/>
                  </a:lnTo>
                  <a:lnTo>
                    <a:pt x="146" y="899"/>
                  </a:lnTo>
                  <a:lnTo>
                    <a:pt x="167" y="899"/>
                  </a:lnTo>
                  <a:lnTo>
                    <a:pt x="191" y="899"/>
                  </a:lnTo>
                  <a:lnTo>
                    <a:pt x="215" y="895"/>
                  </a:lnTo>
                  <a:lnTo>
                    <a:pt x="239" y="892"/>
                  </a:lnTo>
                  <a:lnTo>
                    <a:pt x="263" y="885"/>
                  </a:lnTo>
                  <a:lnTo>
                    <a:pt x="287" y="877"/>
                  </a:lnTo>
                  <a:lnTo>
                    <a:pt x="311" y="868"/>
                  </a:lnTo>
                  <a:lnTo>
                    <a:pt x="334" y="856"/>
                  </a:lnTo>
                  <a:lnTo>
                    <a:pt x="357" y="844"/>
                  </a:lnTo>
                  <a:lnTo>
                    <a:pt x="378" y="828"/>
                  </a:lnTo>
                  <a:lnTo>
                    <a:pt x="399" y="813"/>
                  </a:lnTo>
                  <a:lnTo>
                    <a:pt x="418" y="795"/>
                  </a:lnTo>
                  <a:lnTo>
                    <a:pt x="435" y="774"/>
                  </a:lnTo>
                  <a:lnTo>
                    <a:pt x="475" y="720"/>
                  </a:lnTo>
                  <a:lnTo>
                    <a:pt x="508" y="666"/>
                  </a:lnTo>
                  <a:lnTo>
                    <a:pt x="537" y="611"/>
                  </a:lnTo>
                  <a:lnTo>
                    <a:pt x="559" y="554"/>
                  </a:lnTo>
                  <a:lnTo>
                    <a:pt x="574" y="495"/>
                  </a:lnTo>
                  <a:lnTo>
                    <a:pt x="586" y="433"/>
                  </a:lnTo>
                  <a:lnTo>
                    <a:pt x="592" y="366"/>
                  </a:lnTo>
                  <a:lnTo>
                    <a:pt x="594" y="294"/>
                  </a:lnTo>
                  <a:lnTo>
                    <a:pt x="594" y="0"/>
                  </a:lnTo>
                  <a:lnTo>
                    <a:pt x="611" y="0"/>
                  </a:lnTo>
                  <a:lnTo>
                    <a:pt x="612" y="293"/>
                  </a:lnTo>
                  <a:lnTo>
                    <a:pt x="610" y="367"/>
                  </a:lnTo>
                  <a:lnTo>
                    <a:pt x="603" y="435"/>
                  </a:lnTo>
                  <a:lnTo>
                    <a:pt x="592" y="500"/>
                  </a:lnTo>
                  <a:lnTo>
                    <a:pt x="574" y="560"/>
                  </a:lnTo>
                  <a:lnTo>
                    <a:pt x="553" y="619"/>
                  </a:lnTo>
                  <a:lnTo>
                    <a:pt x="524" y="674"/>
                  </a:lnTo>
                  <a:lnTo>
                    <a:pt x="490" y="730"/>
                  </a:lnTo>
                  <a:lnTo>
                    <a:pt x="449" y="785"/>
                  </a:lnTo>
                  <a:lnTo>
                    <a:pt x="431" y="807"/>
                  </a:lnTo>
                  <a:lnTo>
                    <a:pt x="410" y="826"/>
                  </a:lnTo>
                  <a:lnTo>
                    <a:pt x="389" y="843"/>
                  </a:lnTo>
                  <a:lnTo>
                    <a:pt x="366" y="858"/>
                  </a:lnTo>
                  <a:lnTo>
                    <a:pt x="343" y="873"/>
                  </a:lnTo>
                  <a:lnTo>
                    <a:pt x="318" y="885"/>
                  </a:lnTo>
                  <a:lnTo>
                    <a:pt x="293" y="894"/>
                  </a:lnTo>
                  <a:lnTo>
                    <a:pt x="268" y="903"/>
                  </a:lnTo>
                  <a:lnTo>
                    <a:pt x="241" y="909"/>
                  </a:lnTo>
                  <a:lnTo>
                    <a:pt x="216" y="913"/>
                  </a:lnTo>
                  <a:lnTo>
                    <a:pt x="191" y="917"/>
                  </a:lnTo>
                  <a:lnTo>
                    <a:pt x="167" y="917"/>
                  </a:lnTo>
                  <a:lnTo>
                    <a:pt x="143" y="917"/>
                  </a:lnTo>
                  <a:lnTo>
                    <a:pt x="121" y="915"/>
                  </a:lnTo>
                  <a:lnTo>
                    <a:pt x="99" y="910"/>
                  </a:lnTo>
                  <a:lnTo>
                    <a:pt x="78" y="90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605" y="2011"/>
              <a:ext cx="54" cy="52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17" y="48"/>
                </a:cxn>
                <a:cxn ang="0">
                  <a:pos x="10" y="40"/>
                </a:cxn>
                <a:cxn ang="0">
                  <a:pos x="3" y="28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7" y="9"/>
                </a:cxn>
                <a:cxn ang="0">
                  <a:pos x="18" y="16"/>
                </a:cxn>
                <a:cxn ang="0">
                  <a:pos x="20" y="24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37" y="35"/>
                </a:cxn>
                <a:cxn ang="0">
                  <a:pos x="44" y="33"/>
                </a:cxn>
                <a:cxn ang="0">
                  <a:pos x="51" y="28"/>
                </a:cxn>
                <a:cxn ang="0">
                  <a:pos x="54" y="24"/>
                </a:cxn>
                <a:cxn ang="0">
                  <a:pos x="55" y="24"/>
                </a:cxn>
                <a:cxn ang="0">
                  <a:pos x="25" y="52"/>
                </a:cxn>
              </a:cxnLst>
              <a:rect l="0" t="0" r="r" b="b"/>
              <a:pathLst>
                <a:path w="55" h="52">
                  <a:moveTo>
                    <a:pt x="25" y="52"/>
                  </a:moveTo>
                  <a:lnTo>
                    <a:pt x="17" y="48"/>
                  </a:lnTo>
                  <a:lnTo>
                    <a:pt x="10" y="40"/>
                  </a:lnTo>
                  <a:lnTo>
                    <a:pt x="3" y="28"/>
                  </a:lnTo>
                  <a:lnTo>
                    <a:pt x="0" y="11"/>
                  </a:lnTo>
                  <a:lnTo>
                    <a:pt x="2" y="4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7" y="9"/>
                  </a:lnTo>
                  <a:lnTo>
                    <a:pt x="18" y="16"/>
                  </a:lnTo>
                  <a:lnTo>
                    <a:pt x="20" y="24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37" y="35"/>
                  </a:lnTo>
                  <a:lnTo>
                    <a:pt x="44" y="33"/>
                  </a:lnTo>
                  <a:lnTo>
                    <a:pt x="51" y="28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605" y="2011"/>
              <a:ext cx="54" cy="52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17" y="48"/>
                </a:cxn>
                <a:cxn ang="0">
                  <a:pos x="10" y="40"/>
                </a:cxn>
                <a:cxn ang="0">
                  <a:pos x="3" y="28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7" y="9"/>
                </a:cxn>
                <a:cxn ang="0">
                  <a:pos x="18" y="16"/>
                </a:cxn>
                <a:cxn ang="0">
                  <a:pos x="20" y="24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37" y="35"/>
                </a:cxn>
                <a:cxn ang="0">
                  <a:pos x="44" y="33"/>
                </a:cxn>
                <a:cxn ang="0">
                  <a:pos x="51" y="28"/>
                </a:cxn>
                <a:cxn ang="0">
                  <a:pos x="54" y="24"/>
                </a:cxn>
                <a:cxn ang="0">
                  <a:pos x="55" y="24"/>
                </a:cxn>
                <a:cxn ang="0">
                  <a:pos x="25" y="52"/>
                </a:cxn>
              </a:cxnLst>
              <a:rect l="0" t="0" r="r" b="b"/>
              <a:pathLst>
                <a:path w="55" h="52">
                  <a:moveTo>
                    <a:pt x="25" y="52"/>
                  </a:moveTo>
                  <a:lnTo>
                    <a:pt x="17" y="48"/>
                  </a:lnTo>
                  <a:lnTo>
                    <a:pt x="10" y="40"/>
                  </a:lnTo>
                  <a:lnTo>
                    <a:pt x="3" y="28"/>
                  </a:lnTo>
                  <a:lnTo>
                    <a:pt x="0" y="11"/>
                  </a:lnTo>
                  <a:lnTo>
                    <a:pt x="2" y="4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7" y="9"/>
                  </a:lnTo>
                  <a:lnTo>
                    <a:pt x="18" y="16"/>
                  </a:lnTo>
                  <a:lnTo>
                    <a:pt x="20" y="24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37" y="35"/>
                  </a:lnTo>
                  <a:lnTo>
                    <a:pt x="44" y="33"/>
                  </a:lnTo>
                  <a:lnTo>
                    <a:pt x="51" y="28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392" y="1698"/>
              <a:ext cx="171" cy="410"/>
            </a:xfrm>
            <a:custGeom>
              <a:avLst/>
              <a:gdLst/>
              <a:ahLst/>
              <a:cxnLst>
                <a:cxn ang="0">
                  <a:pos x="171" y="410"/>
                </a:cxn>
                <a:cxn ang="0">
                  <a:pos x="153" y="404"/>
                </a:cxn>
                <a:cxn ang="0">
                  <a:pos x="134" y="392"/>
                </a:cxn>
                <a:cxn ang="0">
                  <a:pos x="113" y="377"/>
                </a:cxn>
                <a:cxn ang="0">
                  <a:pos x="94" y="358"/>
                </a:cxn>
                <a:cxn ang="0">
                  <a:pos x="75" y="335"/>
                </a:cxn>
                <a:cxn ang="0">
                  <a:pos x="55" y="308"/>
                </a:cxn>
                <a:cxn ang="0">
                  <a:pos x="39" y="281"/>
                </a:cxn>
                <a:cxn ang="0">
                  <a:pos x="24" y="251"/>
                </a:cxn>
                <a:cxn ang="0">
                  <a:pos x="13" y="219"/>
                </a:cxn>
                <a:cxn ang="0">
                  <a:pos x="5" y="187"/>
                </a:cxn>
                <a:cxn ang="0">
                  <a:pos x="0" y="153"/>
                </a:cxn>
                <a:cxn ang="0">
                  <a:pos x="2" y="121"/>
                </a:cxn>
                <a:cxn ang="0">
                  <a:pos x="7" y="89"/>
                </a:cxn>
                <a:cxn ang="0">
                  <a:pos x="19" y="57"/>
                </a:cxn>
                <a:cxn ang="0">
                  <a:pos x="37" y="27"/>
                </a:cxn>
                <a:cxn ang="0">
                  <a:pos x="62" y="0"/>
                </a:cxn>
                <a:cxn ang="0">
                  <a:pos x="60" y="9"/>
                </a:cxn>
                <a:cxn ang="0">
                  <a:pos x="53" y="22"/>
                </a:cxn>
                <a:cxn ang="0">
                  <a:pos x="43" y="39"/>
                </a:cxn>
                <a:cxn ang="0">
                  <a:pos x="33" y="59"/>
                </a:cxn>
                <a:cxn ang="0">
                  <a:pos x="30" y="96"/>
                </a:cxn>
                <a:cxn ang="0">
                  <a:pos x="40" y="126"/>
                </a:cxn>
                <a:cxn ang="0">
                  <a:pos x="61" y="152"/>
                </a:cxn>
                <a:cxn ang="0">
                  <a:pos x="87" y="174"/>
                </a:cxn>
                <a:cxn ang="0">
                  <a:pos x="112" y="197"/>
                </a:cxn>
                <a:cxn ang="0">
                  <a:pos x="132" y="219"/>
                </a:cxn>
                <a:cxn ang="0">
                  <a:pos x="142" y="247"/>
                </a:cxn>
                <a:cxn ang="0">
                  <a:pos x="136" y="279"/>
                </a:cxn>
                <a:cxn ang="0">
                  <a:pos x="134" y="284"/>
                </a:cxn>
                <a:cxn ang="0">
                  <a:pos x="132" y="284"/>
                </a:cxn>
                <a:cxn ang="0">
                  <a:pos x="129" y="278"/>
                </a:cxn>
                <a:cxn ang="0">
                  <a:pos x="126" y="269"/>
                </a:cxn>
                <a:cxn ang="0">
                  <a:pos x="122" y="264"/>
                </a:cxn>
                <a:cxn ang="0">
                  <a:pos x="117" y="261"/>
                </a:cxn>
                <a:cxn ang="0">
                  <a:pos x="110" y="261"/>
                </a:cxn>
                <a:cxn ang="0">
                  <a:pos x="103" y="264"/>
                </a:cxn>
                <a:cxn ang="0">
                  <a:pos x="96" y="269"/>
                </a:cxn>
                <a:cxn ang="0">
                  <a:pos x="90" y="275"/>
                </a:cxn>
                <a:cxn ang="0">
                  <a:pos x="87" y="285"/>
                </a:cxn>
                <a:cxn ang="0">
                  <a:pos x="86" y="297"/>
                </a:cxn>
                <a:cxn ang="0">
                  <a:pos x="88" y="311"/>
                </a:cxn>
                <a:cxn ang="0">
                  <a:pos x="94" y="324"/>
                </a:cxn>
                <a:cxn ang="0">
                  <a:pos x="102" y="336"/>
                </a:cxn>
                <a:cxn ang="0">
                  <a:pos x="111" y="347"/>
                </a:cxn>
                <a:cxn ang="0">
                  <a:pos x="121" y="356"/>
                </a:cxn>
                <a:cxn ang="0">
                  <a:pos x="130" y="364"/>
                </a:cxn>
                <a:cxn ang="0">
                  <a:pos x="140" y="371"/>
                </a:cxn>
                <a:cxn ang="0">
                  <a:pos x="146" y="374"/>
                </a:cxn>
                <a:cxn ang="0">
                  <a:pos x="152" y="385"/>
                </a:cxn>
                <a:cxn ang="0">
                  <a:pos x="158" y="396"/>
                </a:cxn>
                <a:cxn ang="0">
                  <a:pos x="163" y="406"/>
                </a:cxn>
                <a:cxn ang="0">
                  <a:pos x="171" y="410"/>
                </a:cxn>
              </a:cxnLst>
              <a:rect l="0" t="0" r="r" b="b"/>
              <a:pathLst>
                <a:path w="171" h="410">
                  <a:moveTo>
                    <a:pt x="171" y="410"/>
                  </a:moveTo>
                  <a:lnTo>
                    <a:pt x="153" y="404"/>
                  </a:lnTo>
                  <a:lnTo>
                    <a:pt x="134" y="392"/>
                  </a:lnTo>
                  <a:lnTo>
                    <a:pt x="113" y="377"/>
                  </a:lnTo>
                  <a:lnTo>
                    <a:pt x="94" y="358"/>
                  </a:lnTo>
                  <a:lnTo>
                    <a:pt x="75" y="335"/>
                  </a:lnTo>
                  <a:lnTo>
                    <a:pt x="55" y="308"/>
                  </a:lnTo>
                  <a:lnTo>
                    <a:pt x="39" y="281"/>
                  </a:lnTo>
                  <a:lnTo>
                    <a:pt x="24" y="251"/>
                  </a:lnTo>
                  <a:lnTo>
                    <a:pt x="13" y="219"/>
                  </a:lnTo>
                  <a:lnTo>
                    <a:pt x="5" y="187"/>
                  </a:lnTo>
                  <a:lnTo>
                    <a:pt x="0" y="153"/>
                  </a:lnTo>
                  <a:lnTo>
                    <a:pt x="2" y="121"/>
                  </a:lnTo>
                  <a:lnTo>
                    <a:pt x="7" y="89"/>
                  </a:lnTo>
                  <a:lnTo>
                    <a:pt x="19" y="57"/>
                  </a:lnTo>
                  <a:lnTo>
                    <a:pt x="37" y="27"/>
                  </a:lnTo>
                  <a:lnTo>
                    <a:pt x="62" y="0"/>
                  </a:lnTo>
                  <a:lnTo>
                    <a:pt x="60" y="9"/>
                  </a:lnTo>
                  <a:lnTo>
                    <a:pt x="53" y="22"/>
                  </a:lnTo>
                  <a:lnTo>
                    <a:pt x="43" y="39"/>
                  </a:lnTo>
                  <a:lnTo>
                    <a:pt x="33" y="59"/>
                  </a:lnTo>
                  <a:lnTo>
                    <a:pt x="30" y="96"/>
                  </a:lnTo>
                  <a:lnTo>
                    <a:pt x="40" y="126"/>
                  </a:lnTo>
                  <a:lnTo>
                    <a:pt x="61" y="152"/>
                  </a:lnTo>
                  <a:lnTo>
                    <a:pt x="87" y="174"/>
                  </a:lnTo>
                  <a:lnTo>
                    <a:pt x="112" y="197"/>
                  </a:lnTo>
                  <a:lnTo>
                    <a:pt x="132" y="219"/>
                  </a:lnTo>
                  <a:lnTo>
                    <a:pt x="142" y="247"/>
                  </a:lnTo>
                  <a:lnTo>
                    <a:pt x="136" y="279"/>
                  </a:lnTo>
                  <a:lnTo>
                    <a:pt x="134" y="284"/>
                  </a:lnTo>
                  <a:lnTo>
                    <a:pt x="132" y="284"/>
                  </a:lnTo>
                  <a:lnTo>
                    <a:pt x="129" y="278"/>
                  </a:lnTo>
                  <a:lnTo>
                    <a:pt x="126" y="269"/>
                  </a:lnTo>
                  <a:lnTo>
                    <a:pt x="122" y="264"/>
                  </a:lnTo>
                  <a:lnTo>
                    <a:pt x="117" y="261"/>
                  </a:lnTo>
                  <a:lnTo>
                    <a:pt x="110" y="261"/>
                  </a:lnTo>
                  <a:lnTo>
                    <a:pt x="103" y="264"/>
                  </a:lnTo>
                  <a:lnTo>
                    <a:pt x="96" y="269"/>
                  </a:lnTo>
                  <a:lnTo>
                    <a:pt x="90" y="275"/>
                  </a:lnTo>
                  <a:lnTo>
                    <a:pt x="87" y="285"/>
                  </a:lnTo>
                  <a:lnTo>
                    <a:pt x="86" y="297"/>
                  </a:lnTo>
                  <a:lnTo>
                    <a:pt x="88" y="311"/>
                  </a:lnTo>
                  <a:lnTo>
                    <a:pt x="94" y="324"/>
                  </a:lnTo>
                  <a:lnTo>
                    <a:pt x="102" y="336"/>
                  </a:lnTo>
                  <a:lnTo>
                    <a:pt x="111" y="347"/>
                  </a:lnTo>
                  <a:lnTo>
                    <a:pt x="121" y="356"/>
                  </a:lnTo>
                  <a:lnTo>
                    <a:pt x="130" y="364"/>
                  </a:lnTo>
                  <a:lnTo>
                    <a:pt x="140" y="371"/>
                  </a:lnTo>
                  <a:lnTo>
                    <a:pt x="146" y="374"/>
                  </a:lnTo>
                  <a:lnTo>
                    <a:pt x="152" y="385"/>
                  </a:lnTo>
                  <a:lnTo>
                    <a:pt x="158" y="396"/>
                  </a:lnTo>
                  <a:lnTo>
                    <a:pt x="163" y="406"/>
                  </a:lnTo>
                  <a:lnTo>
                    <a:pt x="171" y="41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10" y="1531"/>
              <a:ext cx="445" cy="553"/>
            </a:xfrm>
            <a:custGeom>
              <a:avLst/>
              <a:gdLst/>
              <a:ahLst/>
              <a:cxnLst>
                <a:cxn ang="0">
                  <a:pos x="135" y="526"/>
                </a:cxn>
                <a:cxn ang="0">
                  <a:pos x="86" y="480"/>
                </a:cxn>
                <a:cxn ang="0">
                  <a:pos x="42" y="424"/>
                </a:cxn>
                <a:cxn ang="0">
                  <a:pos x="12" y="353"/>
                </a:cxn>
                <a:cxn ang="0">
                  <a:pos x="0" y="265"/>
                </a:cxn>
                <a:cxn ang="0">
                  <a:pos x="17" y="162"/>
                </a:cxn>
                <a:cxn ang="0">
                  <a:pos x="62" y="83"/>
                </a:cxn>
                <a:cxn ang="0">
                  <a:pos x="117" y="36"/>
                </a:cxn>
                <a:cxn ang="0">
                  <a:pos x="163" y="14"/>
                </a:cxn>
                <a:cxn ang="0">
                  <a:pos x="208" y="3"/>
                </a:cxn>
                <a:cxn ang="0">
                  <a:pos x="255" y="0"/>
                </a:cxn>
                <a:cxn ang="0">
                  <a:pos x="301" y="5"/>
                </a:cxn>
                <a:cxn ang="0">
                  <a:pos x="346" y="18"/>
                </a:cxn>
                <a:cxn ang="0">
                  <a:pos x="389" y="42"/>
                </a:cxn>
                <a:cxn ang="0">
                  <a:pos x="427" y="81"/>
                </a:cxn>
                <a:cxn ang="0">
                  <a:pos x="444" y="134"/>
                </a:cxn>
                <a:cxn ang="0">
                  <a:pos x="438" y="200"/>
                </a:cxn>
                <a:cxn ang="0">
                  <a:pos x="409" y="264"/>
                </a:cxn>
                <a:cxn ang="0">
                  <a:pos x="362" y="307"/>
                </a:cxn>
                <a:cxn ang="0">
                  <a:pos x="297" y="323"/>
                </a:cxn>
                <a:cxn ang="0">
                  <a:pos x="251" y="301"/>
                </a:cxn>
                <a:cxn ang="0">
                  <a:pos x="226" y="262"/>
                </a:cxn>
                <a:cxn ang="0">
                  <a:pos x="223" y="212"/>
                </a:cxn>
                <a:cxn ang="0">
                  <a:pos x="243" y="171"/>
                </a:cxn>
                <a:cxn ang="0">
                  <a:pos x="260" y="159"/>
                </a:cxn>
                <a:cxn ang="0">
                  <a:pos x="268" y="164"/>
                </a:cxn>
                <a:cxn ang="0">
                  <a:pos x="267" y="174"/>
                </a:cxn>
                <a:cxn ang="0">
                  <a:pos x="247" y="194"/>
                </a:cxn>
                <a:cxn ang="0">
                  <a:pos x="248" y="266"/>
                </a:cxn>
                <a:cxn ang="0">
                  <a:pos x="274" y="295"/>
                </a:cxn>
                <a:cxn ang="0">
                  <a:pos x="316" y="304"/>
                </a:cxn>
                <a:cxn ang="0">
                  <a:pos x="369" y="282"/>
                </a:cxn>
                <a:cxn ang="0">
                  <a:pos x="405" y="235"/>
                </a:cxn>
                <a:cxn ang="0">
                  <a:pos x="426" y="174"/>
                </a:cxn>
                <a:cxn ang="0">
                  <a:pos x="426" y="127"/>
                </a:cxn>
                <a:cxn ang="0">
                  <a:pos x="407" y="85"/>
                </a:cxn>
                <a:cxn ang="0">
                  <a:pos x="365" y="47"/>
                </a:cxn>
                <a:cxn ang="0">
                  <a:pos x="325" y="30"/>
                </a:cxn>
                <a:cxn ang="0">
                  <a:pos x="283" y="20"/>
                </a:cxn>
                <a:cxn ang="0">
                  <a:pos x="240" y="18"/>
                </a:cxn>
                <a:cxn ang="0">
                  <a:pos x="196" y="24"/>
                </a:cxn>
                <a:cxn ang="0">
                  <a:pos x="155" y="36"/>
                </a:cxn>
                <a:cxn ang="0">
                  <a:pos x="109" y="62"/>
                </a:cxn>
                <a:cxn ang="0">
                  <a:pos x="60" y="115"/>
                </a:cxn>
                <a:cxn ang="0">
                  <a:pos x="25" y="200"/>
                </a:cxn>
                <a:cxn ang="0">
                  <a:pos x="18" y="295"/>
                </a:cxn>
                <a:cxn ang="0">
                  <a:pos x="37" y="372"/>
                </a:cxn>
                <a:cxn ang="0">
                  <a:pos x="71" y="434"/>
                </a:cxn>
                <a:cxn ang="0">
                  <a:pos x="115" y="485"/>
                </a:cxn>
                <a:cxn ang="0">
                  <a:pos x="161" y="525"/>
                </a:cxn>
                <a:cxn ang="0">
                  <a:pos x="178" y="540"/>
                </a:cxn>
                <a:cxn ang="0">
                  <a:pos x="177" y="550"/>
                </a:cxn>
                <a:cxn ang="0">
                  <a:pos x="169" y="553"/>
                </a:cxn>
              </a:cxnLst>
              <a:rect l="0" t="0" r="r" b="b"/>
              <a:pathLst>
                <a:path w="445" h="553">
                  <a:moveTo>
                    <a:pt x="166" y="551"/>
                  </a:moveTo>
                  <a:lnTo>
                    <a:pt x="151" y="539"/>
                  </a:lnTo>
                  <a:lnTo>
                    <a:pt x="135" y="526"/>
                  </a:lnTo>
                  <a:lnTo>
                    <a:pt x="119" y="511"/>
                  </a:lnTo>
                  <a:lnTo>
                    <a:pt x="102" y="497"/>
                  </a:lnTo>
                  <a:lnTo>
                    <a:pt x="86" y="480"/>
                  </a:lnTo>
                  <a:lnTo>
                    <a:pt x="71" y="463"/>
                  </a:lnTo>
                  <a:lnTo>
                    <a:pt x="56" y="444"/>
                  </a:lnTo>
                  <a:lnTo>
                    <a:pt x="42" y="424"/>
                  </a:lnTo>
                  <a:lnTo>
                    <a:pt x="30" y="402"/>
                  </a:lnTo>
                  <a:lnTo>
                    <a:pt x="20" y="378"/>
                  </a:lnTo>
                  <a:lnTo>
                    <a:pt x="12" y="353"/>
                  </a:lnTo>
                  <a:lnTo>
                    <a:pt x="5" y="326"/>
                  </a:lnTo>
                  <a:lnTo>
                    <a:pt x="1" y="296"/>
                  </a:lnTo>
                  <a:lnTo>
                    <a:pt x="0" y="265"/>
                  </a:lnTo>
                  <a:lnTo>
                    <a:pt x="3" y="233"/>
                  </a:lnTo>
                  <a:lnTo>
                    <a:pt x="8" y="197"/>
                  </a:lnTo>
                  <a:lnTo>
                    <a:pt x="17" y="162"/>
                  </a:lnTo>
                  <a:lnTo>
                    <a:pt x="30" y="131"/>
                  </a:lnTo>
                  <a:lnTo>
                    <a:pt x="45" y="105"/>
                  </a:lnTo>
                  <a:lnTo>
                    <a:pt x="62" y="83"/>
                  </a:lnTo>
                  <a:lnTo>
                    <a:pt x="80" y="63"/>
                  </a:lnTo>
                  <a:lnTo>
                    <a:pt x="98" y="49"/>
                  </a:lnTo>
                  <a:lnTo>
                    <a:pt x="117" y="36"/>
                  </a:lnTo>
                  <a:lnTo>
                    <a:pt x="135" y="26"/>
                  </a:lnTo>
                  <a:lnTo>
                    <a:pt x="149" y="20"/>
                  </a:lnTo>
                  <a:lnTo>
                    <a:pt x="163" y="14"/>
                  </a:lnTo>
                  <a:lnTo>
                    <a:pt x="178" y="9"/>
                  </a:lnTo>
                  <a:lnTo>
                    <a:pt x="193" y="6"/>
                  </a:lnTo>
                  <a:lnTo>
                    <a:pt x="208" y="3"/>
                  </a:lnTo>
                  <a:lnTo>
                    <a:pt x="224" y="1"/>
                  </a:lnTo>
                  <a:lnTo>
                    <a:pt x="239" y="0"/>
                  </a:lnTo>
                  <a:lnTo>
                    <a:pt x="255" y="0"/>
                  </a:lnTo>
                  <a:lnTo>
                    <a:pt x="271" y="1"/>
                  </a:lnTo>
                  <a:lnTo>
                    <a:pt x="285" y="2"/>
                  </a:lnTo>
                  <a:lnTo>
                    <a:pt x="301" y="5"/>
                  </a:lnTo>
                  <a:lnTo>
                    <a:pt x="316" y="8"/>
                  </a:lnTo>
                  <a:lnTo>
                    <a:pt x="331" y="13"/>
                  </a:lnTo>
                  <a:lnTo>
                    <a:pt x="346" y="18"/>
                  </a:lnTo>
                  <a:lnTo>
                    <a:pt x="360" y="24"/>
                  </a:lnTo>
                  <a:lnTo>
                    <a:pt x="373" y="31"/>
                  </a:lnTo>
                  <a:lnTo>
                    <a:pt x="389" y="42"/>
                  </a:lnTo>
                  <a:lnTo>
                    <a:pt x="404" y="53"/>
                  </a:lnTo>
                  <a:lnTo>
                    <a:pt x="417" y="67"/>
                  </a:lnTo>
                  <a:lnTo>
                    <a:pt x="427" y="81"/>
                  </a:lnTo>
                  <a:lnTo>
                    <a:pt x="435" y="97"/>
                  </a:lnTo>
                  <a:lnTo>
                    <a:pt x="441" y="115"/>
                  </a:lnTo>
                  <a:lnTo>
                    <a:pt x="444" y="134"/>
                  </a:lnTo>
                  <a:lnTo>
                    <a:pt x="445" y="153"/>
                  </a:lnTo>
                  <a:lnTo>
                    <a:pt x="443" y="177"/>
                  </a:lnTo>
                  <a:lnTo>
                    <a:pt x="438" y="200"/>
                  </a:lnTo>
                  <a:lnTo>
                    <a:pt x="430" y="223"/>
                  </a:lnTo>
                  <a:lnTo>
                    <a:pt x="421" y="245"/>
                  </a:lnTo>
                  <a:lnTo>
                    <a:pt x="409" y="264"/>
                  </a:lnTo>
                  <a:lnTo>
                    <a:pt x="395" y="282"/>
                  </a:lnTo>
                  <a:lnTo>
                    <a:pt x="379" y="296"/>
                  </a:lnTo>
                  <a:lnTo>
                    <a:pt x="362" y="307"/>
                  </a:lnTo>
                  <a:lnTo>
                    <a:pt x="338" y="318"/>
                  </a:lnTo>
                  <a:lnTo>
                    <a:pt x="316" y="323"/>
                  </a:lnTo>
                  <a:lnTo>
                    <a:pt x="297" y="323"/>
                  </a:lnTo>
                  <a:lnTo>
                    <a:pt x="280" y="318"/>
                  </a:lnTo>
                  <a:lnTo>
                    <a:pt x="264" y="311"/>
                  </a:lnTo>
                  <a:lnTo>
                    <a:pt x="251" y="301"/>
                  </a:lnTo>
                  <a:lnTo>
                    <a:pt x="240" y="289"/>
                  </a:lnTo>
                  <a:lnTo>
                    <a:pt x="232" y="276"/>
                  </a:lnTo>
                  <a:lnTo>
                    <a:pt x="226" y="262"/>
                  </a:lnTo>
                  <a:lnTo>
                    <a:pt x="222" y="245"/>
                  </a:lnTo>
                  <a:lnTo>
                    <a:pt x="220" y="229"/>
                  </a:lnTo>
                  <a:lnTo>
                    <a:pt x="223" y="212"/>
                  </a:lnTo>
                  <a:lnTo>
                    <a:pt x="226" y="198"/>
                  </a:lnTo>
                  <a:lnTo>
                    <a:pt x="233" y="183"/>
                  </a:lnTo>
                  <a:lnTo>
                    <a:pt x="243" y="171"/>
                  </a:lnTo>
                  <a:lnTo>
                    <a:pt x="257" y="161"/>
                  </a:lnTo>
                  <a:lnTo>
                    <a:pt x="257" y="161"/>
                  </a:lnTo>
                  <a:lnTo>
                    <a:pt x="260" y="159"/>
                  </a:lnTo>
                  <a:lnTo>
                    <a:pt x="263" y="159"/>
                  </a:lnTo>
                  <a:lnTo>
                    <a:pt x="266" y="162"/>
                  </a:lnTo>
                  <a:lnTo>
                    <a:pt x="268" y="164"/>
                  </a:lnTo>
                  <a:lnTo>
                    <a:pt x="269" y="168"/>
                  </a:lnTo>
                  <a:lnTo>
                    <a:pt x="269" y="170"/>
                  </a:lnTo>
                  <a:lnTo>
                    <a:pt x="267" y="174"/>
                  </a:lnTo>
                  <a:lnTo>
                    <a:pt x="265" y="176"/>
                  </a:lnTo>
                  <a:lnTo>
                    <a:pt x="265" y="176"/>
                  </a:lnTo>
                  <a:lnTo>
                    <a:pt x="247" y="194"/>
                  </a:lnTo>
                  <a:lnTo>
                    <a:pt x="239" y="217"/>
                  </a:lnTo>
                  <a:lnTo>
                    <a:pt x="240" y="242"/>
                  </a:lnTo>
                  <a:lnTo>
                    <a:pt x="248" y="266"/>
                  </a:lnTo>
                  <a:lnTo>
                    <a:pt x="255" y="277"/>
                  </a:lnTo>
                  <a:lnTo>
                    <a:pt x="264" y="288"/>
                  </a:lnTo>
                  <a:lnTo>
                    <a:pt x="274" y="295"/>
                  </a:lnTo>
                  <a:lnTo>
                    <a:pt x="287" y="301"/>
                  </a:lnTo>
                  <a:lnTo>
                    <a:pt x="300" y="305"/>
                  </a:lnTo>
                  <a:lnTo>
                    <a:pt x="316" y="304"/>
                  </a:lnTo>
                  <a:lnTo>
                    <a:pt x="334" y="300"/>
                  </a:lnTo>
                  <a:lnTo>
                    <a:pt x="354" y="292"/>
                  </a:lnTo>
                  <a:lnTo>
                    <a:pt x="369" y="282"/>
                  </a:lnTo>
                  <a:lnTo>
                    <a:pt x="382" y="269"/>
                  </a:lnTo>
                  <a:lnTo>
                    <a:pt x="395" y="253"/>
                  </a:lnTo>
                  <a:lnTo>
                    <a:pt x="405" y="235"/>
                  </a:lnTo>
                  <a:lnTo>
                    <a:pt x="414" y="216"/>
                  </a:lnTo>
                  <a:lnTo>
                    <a:pt x="421" y="195"/>
                  </a:lnTo>
                  <a:lnTo>
                    <a:pt x="426" y="174"/>
                  </a:lnTo>
                  <a:lnTo>
                    <a:pt x="428" y="153"/>
                  </a:lnTo>
                  <a:lnTo>
                    <a:pt x="427" y="140"/>
                  </a:lnTo>
                  <a:lnTo>
                    <a:pt x="426" y="127"/>
                  </a:lnTo>
                  <a:lnTo>
                    <a:pt x="421" y="113"/>
                  </a:lnTo>
                  <a:lnTo>
                    <a:pt x="415" y="98"/>
                  </a:lnTo>
                  <a:lnTo>
                    <a:pt x="407" y="85"/>
                  </a:lnTo>
                  <a:lnTo>
                    <a:pt x="397" y="71"/>
                  </a:lnTo>
                  <a:lnTo>
                    <a:pt x="382" y="59"/>
                  </a:lnTo>
                  <a:lnTo>
                    <a:pt x="365" y="47"/>
                  </a:lnTo>
                  <a:lnTo>
                    <a:pt x="353" y="41"/>
                  </a:lnTo>
                  <a:lnTo>
                    <a:pt x="339" y="35"/>
                  </a:lnTo>
                  <a:lnTo>
                    <a:pt x="325" y="30"/>
                  </a:lnTo>
                  <a:lnTo>
                    <a:pt x="312" y="26"/>
                  </a:lnTo>
                  <a:lnTo>
                    <a:pt x="298" y="23"/>
                  </a:lnTo>
                  <a:lnTo>
                    <a:pt x="283" y="20"/>
                  </a:lnTo>
                  <a:lnTo>
                    <a:pt x="268" y="19"/>
                  </a:lnTo>
                  <a:lnTo>
                    <a:pt x="255" y="18"/>
                  </a:lnTo>
                  <a:lnTo>
                    <a:pt x="240" y="18"/>
                  </a:lnTo>
                  <a:lnTo>
                    <a:pt x="225" y="19"/>
                  </a:lnTo>
                  <a:lnTo>
                    <a:pt x="211" y="20"/>
                  </a:lnTo>
                  <a:lnTo>
                    <a:pt x="196" y="24"/>
                  </a:lnTo>
                  <a:lnTo>
                    <a:pt x="183" y="26"/>
                  </a:lnTo>
                  <a:lnTo>
                    <a:pt x="169" y="31"/>
                  </a:lnTo>
                  <a:lnTo>
                    <a:pt x="155" y="36"/>
                  </a:lnTo>
                  <a:lnTo>
                    <a:pt x="142" y="42"/>
                  </a:lnTo>
                  <a:lnTo>
                    <a:pt x="126" y="51"/>
                  </a:lnTo>
                  <a:lnTo>
                    <a:pt x="109" y="62"/>
                  </a:lnTo>
                  <a:lnTo>
                    <a:pt x="91" y="77"/>
                  </a:lnTo>
                  <a:lnTo>
                    <a:pt x="76" y="95"/>
                  </a:lnTo>
                  <a:lnTo>
                    <a:pt x="60" y="115"/>
                  </a:lnTo>
                  <a:lnTo>
                    <a:pt x="46" y="139"/>
                  </a:lnTo>
                  <a:lnTo>
                    <a:pt x="34" y="168"/>
                  </a:lnTo>
                  <a:lnTo>
                    <a:pt x="25" y="200"/>
                  </a:lnTo>
                  <a:lnTo>
                    <a:pt x="20" y="234"/>
                  </a:lnTo>
                  <a:lnTo>
                    <a:pt x="17" y="265"/>
                  </a:lnTo>
                  <a:lnTo>
                    <a:pt x="18" y="295"/>
                  </a:lnTo>
                  <a:lnTo>
                    <a:pt x="22" y="323"/>
                  </a:lnTo>
                  <a:lnTo>
                    <a:pt x="29" y="348"/>
                  </a:lnTo>
                  <a:lnTo>
                    <a:pt x="37" y="372"/>
                  </a:lnTo>
                  <a:lnTo>
                    <a:pt x="47" y="395"/>
                  </a:lnTo>
                  <a:lnTo>
                    <a:pt x="58" y="415"/>
                  </a:lnTo>
                  <a:lnTo>
                    <a:pt x="71" y="434"/>
                  </a:lnTo>
                  <a:lnTo>
                    <a:pt x="86" y="452"/>
                  </a:lnTo>
                  <a:lnTo>
                    <a:pt x="99" y="469"/>
                  </a:lnTo>
                  <a:lnTo>
                    <a:pt x="115" y="485"/>
                  </a:lnTo>
                  <a:lnTo>
                    <a:pt x="130" y="499"/>
                  </a:lnTo>
                  <a:lnTo>
                    <a:pt x="146" y="513"/>
                  </a:lnTo>
                  <a:lnTo>
                    <a:pt x="161" y="525"/>
                  </a:lnTo>
                  <a:lnTo>
                    <a:pt x="176" y="537"/>
                  </a:lnTo>
                  <a:lnTo>
                    <a:pt x="176" y="537"/>
                  </a:lnTo>
                  <a:lnTo>
                    <a:pt x="178" y="540"/>
                  </a:lnTo>
                  <a:lnTo>
                    <a:pt x="179" y="543"/>
                  </a:lnTo>
                  <a:lnTo>
                    <a:pt x="179" y="546"/>
                  </a:lnTo>
                  <a:lnTo>
                    <a:pt x="177" y="550"/>
                  </a:lnTo>
                  <a:lnTo>
                    <a:pt x="175" y="552"/>
                  </a:lnTo>
                  <a:lnTo>
                    <a:pt x="171" y="553"/>
                  </a:lnTo>
                  <a:lnTo>
                    <a:pt x="169" y="553"/>
                  </a:lnTo>
                  <a:lnTo>
                    <a:pt x="166" y="551"/>
                  </a:lnTo>
                  <a:lnTo>
                    <a:pt x="166" y="55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708" y="1520"/>
              <a:ext cx="201" cy="113"/>
            </a:xfrm>
            <a:custGeom>
              <a:avLst/>
              <a:gdLst/>
              <a:ahLst/>
              <a:cxnLst>
                <a:cxn ang="0">
                  <a:pos x="12" y="48"/>
                </a:cxn>
                <a:cxn ang="0">
                  <a:pos x="22" y="55"/>
                </a:cxn>
                <a:cxn ang="0">
                  <a:pos x="35" y="60"/>
                </a:cxn>
                <a:cxn ang="0">
                  <a:pos x="50" y="64"/>
                </a:cxn>
                <a:cxn ang="0">
                  <a:pos x="66" y="65"/>
                </a:cxn>
                <a:cxn ang="0">
                  <a:pos x="84" y="62"/>
                </a:cxn>
                <a:cxn ang="0">
                  <a:pos x="98" y="58"/>
                </a:cxn>
                <a:cxn ang="0">
                  <a:pos x="112" y="48"/>
                </a:cxn>
                <a:cxn ang="0">
                  <a:pos x="121" y="35"/>
                </a:cxn>
                <a:cxn ang="0">
                  <a:pos x="129" y="20"/>
                </a:cxn>
                <a:cxn ang="0">
                  <a:pos x="137" y="11"/>
                </a:cxn>
                <a:cxn ang="0">
                  <a:pos x="146" y="4"/>
                </a:cxn>
                <a:cxn ang="0">
                  <a:pos x="155" y="0"/>
                </a:cxn>
                <a:cxn ang="0">
                  <a:pos x="166" y="0"/>
                </a:cxn>
                <a:cxn ang="0">
                  <a:pos x="175" y="2"/>
                </a:cxn>
                <a:cxn ang="0">
                  <a:pos x="184" y="7"/>
                </a:cxn>
                <a:cxn ang="0">
                  <a:pos x="193" y="16"/>
                </a:cxn>
                <a:cxn ang="0">
                  <a:pos x="200" y="26"/>
                </a:cxn>
                <a:cxn ang="0">
                  <a:pos x="201" y="41"/>
                </a:cxn>
                <a:cxn ang="0">
                  <a:pos x="198" y="56"/>
                </a:cxn>
                <a:cxn ang="0">
                  <a:pos x="190" y="72"/>
                </a:cxn>
                <a:cxn ang="0">
                  <a:pos x="178" y="88"/>
                </a:cxn>
                <a:cxn ang="0">
                  <a:pos x="165" y="100"/>
                </a:cxn>
                <a:cxn ang="0">
                  <a:pos x="146" y="109"/>
                </a:cxn>
                <a:cxn ang="0">
                  <a:pos x="127" y="113"/>
                </a:cxn>
                <a:cxn ang="0">
                  <a:pos x="106" y="112"/>
                </a:cxn>
                <a:cxn ang="0">
                  <a:pos x="87" y="107"/>
                </a:cxn>
                <a:cxn ang="0">
                  <a:pos x="69" y="101"/>
                </a:cxn>
                <a:cxn ang="0">
                  <a:pos x="52" y="91"/>
                </a:cxn>
                <a:cxn ang="0">
                  <a:pos x="37" y="83"/>
                </a:cxn>
                <a:cxn ang="0">
                  <a:pos x="24" y="73"/>
                </a:cxn>
                <a:cxn ang="0">
                  <a:pos x="14" y="66"/>
                </a:cxn>
                <a:cxn ang="0">
                  <a:pos x="6" y="60"/>
                </a:cxn>
                <a:cxn ang="0">
                  <a:pos x="0" y="54"/>
                </a:cxn>
                <a:cxn ang="0">
                  <a:pos x="1" y="50"/>
                </a:cxn>
                <a:cxn ang="0">
                  <a:pos x="6" y="48"/>
                </a:cxn>
                <a:cxn ang="0">
                  <a:pos x="12" y="48"/>
                </a:cxn>
              </a:cxnLst>
              <a:rect l="0" t="0" r="r" b="b"/>
              <a:pathLst>
                <a:path w="201" h="113">
                  <a:moveTo>
                    <a:pt x="12" y="48"/>
                  </a:moveTo>
                  <a:lnTo>
                    <a:pt x="22" y="55"/>
                  </a:lnTo>
                  <a:lnTo>
                    <a:pt x="35" y="60"/>
                  </a:lnTo>
                  <a:lnTo>
                    <a:pt x="50" y="64"/>
                  </a:lnTo>
                  <a:lnTo>
                    <a:pt x="66" y="65"/>
                  </a:lnTo>
                  <a:lnTo>
                    <a:pt x="84" y="62"/>
                  </a:lnTo>
                  <a:lnTo>
                    <a:pt x="98" y="58"/>
                  </a:lnTo>
                  <a:lnTo>
                    <a:pt x="112" y="48"/>
                  </a:lnTo>
                  <a:lnTo>
                    <a:pt x="121" y="35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6" y="4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5" y="2"/>
                  </a:lnTo>
                  <a:lnTo>
                    <a:pt x="184" y="7"/>
                  </a:lnTo>
                  <a:lnTo>
                    <a:pt x="193" y="16"/>
                  </a:lnTo>
                  <a:lnTo>
                    <a:pt x="200" y="26"/>
                  </a:lnTo>
                  <a:lnTo>
                    <a:pt x="201" y="41"/>
                  </a:lnTo>
                  <a:lnTo>
                    <a:pt x="198" y="56"/>
                  </a:lnTo>
                  <a:lnTo>
                    <a:pt x="190" y="72"/>
                  </a:lnTo>
                  <a:lnTo>
                    <a:pt x="178" y="88"/>
                  </a:lnTo>
                  <a:lnTo>
                    <a:pt x="165" y="100"/>
                  </a:lnTo>
                  <a:lnTo>
                    <a:pt x="146" y="109"/>
                  </a:lnTo>
                  <a:lnTo>
                    <a:pt x="127" y="113"/>
                  </a:lnTo>
                  <a:lnTo>
                    <a:pt x="106" y="112"/>
                  </a:lnTo>
                  <a:lnTo>
                    <a:pt x="87" y="107"/>
                  </a:lnTo>
                  <a:lnTo>
                    <a:pt x="69" y="101"/>
                  </a:lnTo>
                  <a:lnTo>
                    <a:pt x="52" y="91"/>
                  </a:lnTo>
                  <a:lnTo>
                    <a:pt x="37" y="83"/>
                  </a:lnTo>
                  <a:lnTo>
                    <a:pt x="24" y="73"/>
                  </a:lnTo>
                  <a:lnTo>
                    <a:pt x="14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6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550" y="2138"/>
              <a:ext cx="616" cy="914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12" y="64"/>
                </a:cxn>
                <a:cxn ang="0">
                  <a:pos x="0" y="107"/>
                </a:cxn>
                <a:cxn ang="0">
                  <a:pos x="8" y="146"/>
                </a:cxn>
                <a:cxn ang="0">
                  <a:pos x="31" y="166"/>
                </a:cxn>
                <a:cxn ang="0">
                  <a:pos x="58" y="175"/>
                </a:cxn>
                <a:cxn ang="0">
                  <a:pos x="84" y="176"/>
                </a:cxn>
                <a:cxn ang="0">
                  <a:pos x="107" y="171"/>
                </a:cxn>
                <a:cxn ang="0">
                  <a:pos x="128" y="155"/>
                </a:cxn>
                <a:cxn ang="0">
                  <a:pos x="138" y="134"/>
                </a:cxn>
                <a:cxn ang="0">
                  <a:pos x="137" y="110"/>
                </a:cxn>
                <a:cxn ang="0">
                  <a:pos x="267" y="123"/>
                </a:cxn>
                <a:cxn ang="0">
                  <a:pos x="372" y="184"/>
                </a:cxn>
                <a:cxn ang="0">
                  <a:pos x="451" y="285"/>
                </a:cxn>
                <a:cxn ang="0">
                  <a:pos x="505" y="417"/>
                </a:cxn>
                <a:cxn ang="0">
                  <a:pos x="529" y="568"/>
                </a:cxn>
                <a:cxn ang="0">
                  <a:pos x="573" y="914"/>
                </a:cxn>
                <a:cxn ang="0">
                  <a:pos x="569" y="535"/>
                </a:cxn>
                <a:cxn ang="0">
                  <a:pos x="545" y="408"/>
                </a:cxn>
                <a:cxn ang="0">
                  <a:pos x="503" y="291"/>
                </a:cxn>
                <a:cxn ang="0">
                  <a:pos x="443" y="190"/>
                </a:cxn>
                <a:cxn ang="0">
                  <a:pos x="367" y="113"/>
                </a:cxn>
                <a:cxn ang="0">
                  <a:pos x="292" y="70"/>
                </a:cxn>
                <a:cxn ang="0">
                  <a:pos x="244" y="56"/>
                </a:cxn>
                <a:cxn ang="0">
                  <a:pos x="198" y="48"/>
                </a:cxn>
                <a:cxn ang="0">
                  <a:pos x="155" y="50"/>
                </a:cxn>
                <a:cxn ang="0">
                  <a:pos x="116" y="59"/>
                </a:cxn>
                <a:cxn ang="0">
                  <a:pos x="81" y="75"/>
                </a:cxn>
                <a:cxn ang="0">
                  <a:pos x="81" y="75"/>
                </a:cxn>
                <a:cxn ang="0">
                  <a:pos x="65" y="87"/>
                </a:cxn>
                <a:cxn ang="0">
                  <a:pos x="57" y="123"/>
                </a:cxn>
                <a:cxn ang="0">
                  <a:pos x="73" y="119"/>
                </a:cxn>
                <a:cxn ang="0">
                  <a:pos x="80" y="96"/>
                </a:cxn>
                <a:cxn ang="0">
                  <a:pos x="100" y="95"/>
                </a:cxn>
                <a:cxn ang="0">
                  <a:pos x="110" y="102"/>
                </a:cxn>
                <a:cxn ang="0">
                  <a:pos x="121" y="118"/>
                </a:cxn>
                <a:cxn ang="0">
                  <a:pos x="118" y="139"/>
                </a:cxn>
                <a:cxn ang="0">
                  <a:pos x="105" y="152"/>
                </a:cxn>
                <a:cxn ang="0">
                  <a:pos x="89" y="159"/>
                </a:cxn>
                <a:cxn ang="0">
                  <a:pos x="69" y="158"/>
                </a:cxn>
                <a:cxn ang="0">
                  <a:pos x="47" y="154"/>
                </a:cxn>
                <a:cxn ang="0">
                  <a:pos x="27" y="142"/>
                </a:cxn>
                <a:cxn ang="0">
                  <a:pos x="18" y="118"/>
                </a:cxn>
                <a:cxn ang="0">
                  <a:pos x="25" y="78"/>
                </a:cxn>
                <a:cxn ang="0">
                  <a:pos x="52" y="48"/>
                </a:cxn>
                <a:cxn ang="0">
                  <a:pos x="83" y="33"/>
                </a:cxn>
                <a:cxn ang="0">
                  <a:pos x="145" y="20"/>
                </a:cxn>
                <a:cxn ang="0">
                  <a:pos x="214" y="23"/>
                </a:cxn>
                <a:cxn ang="0">
                  <a:pos x="287" y="41"/>
                </a:cxn>
                <a:cxn ang="0">
                  <a:pos x="357" y="75"/>
                </a:cxn>
                <a:cxn ang="0">
                  <a:pos x="418" y="123"/>
                </a:cxn>
                <a:cxn ang="0">
                  <a:pos x="510" y="250"/>
                </a:cxn>
                <a:cxn ang="0">
                  <a:pos x="576" y="420"/>
                </a:cxn>
                <a:cxn ang="0">
                  <a:pos x="596" y="621"/>
                </a:cxn>
                <a:cxn ang="0">
                  <a:pos x="615" y="621"/>
                </a:cxn>
                <a:cxn ang="0">
                  <a:pos x="593" y="415"/>
                </a:cxn>
                <a:cxn ang="0">
                  <a:pos x="524" y="241"/>
                </a:cxn>
                <a:cxn ang="0">
                  <a:pos x="430" y="111"/>
                </a:cxn>
                <a:cxn ang="0">
                  <a:pos x="365" y="59"/>
                </a:cxn>
                <a:cxn ang="0">
                  <a:pos x="292" y="23"/>
                </a:cxn>
                <a:cxn ang="0">
                  <a:pos x="215" y="4"/>
                </a:cxn>
                <a:cxn ang="0">
                  <a:pos x="142" y="2"/>
                </a:cxn>
                <a:cxn ang="0">
                  <a:pos x="77" y="15"/>
                </a:cxn>
              </a:cxnLst>
              <a:rect l="0" t="0" r="r" b="b"/>
              <a:pathLst>
                <a:path w="616" h="914">
                  <a:moveTo>
                    <a:pt x="77" y="15"/>
                  </a:moveTo>
                  <a:lnTo>
                    <a:pt x="60" y="22"/>
                  </a:lnTo>
                  <a:lnTo>
                    <a:pt x="44" y="30"/>
                  </a:lnTo>
                  <a:lnTo>
                    <a:pt x="32" y="41"/>
                  </a:lnTo>
                  <a:lnTo>
                    <a:pt x="20" y="52"/>
                  </a:lnTo>
                  <a:lnTo>
                    <a:pt x="12" y="64"/>
                  </a:lnTo>
                  <a:lnTo>
                    <a:pt x="5" y="77"/>
                  </a:lnTo>
                  <a:lnTo>
                    <a:pt x="1" y="92"/>
                  </a:lnTo>
                  <a:lnTo>
                    <a:pt x="0" y="107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8" y="146"/>
                  </a:lnTo>
                  <a:lnTo>
                    <a:pt x="15" y="155"/>
                  </a:lnTo>
                  <a:lnTo>
                    <a:pt x="21" y="161"/>
                  </a:lnTo>
                  <a:lnTo>
                    <a:pt x="31" y="166"/>
                  </a:lnTo>
                  <a:lnTo>
                    <a:pt x="39" y="170"/>
                  </a:lnTo>
                  <a:lnTo>
                    <a:pt x="48" y="172"/>
                  </a:lnTo>
                  <a:lnTo>
                    <a:pt x="58" y="175"/>
                  </a:lnTo>
                  <a:lnTo>
                    <a:pt x="67" y="175"/>
                  </a:lnTo>
                  <a:lnTo>
                    <a:pt x="76" y="176"/>
                  </a:lnTo>
                  <a:lnTo>
                    <a:pt x="84" y="176"/>
                  </a:lnTo>
                  <a:lnTo>
                    <a:pt x="91" y="175"/>
                  </a:lnTo>
                  <a:lnTo>
                    <a:pt x="99" y="173"/>
                  </a:lnTo>
                  <a:lnTo>
                    <a:pt x="107" y="171"/>
                  </a:lnTo>
                  <a:lnTo>
                    <a:pt x="114" y="166"/>
                  </a:lnTo>
                  <a:lnTo>
                    <a:pt x="122" y="161"/>
                  </a:lnTo>
                  <a:lnTo>
                    <a:pt x="128" y="155"/>
                  </a:lnTo>
                  <a:lnTo>
                    <a:pt x="133" y="148"/>
                  </a:lnTo>
                  <a:lnTo>
                    <a:pt x="137" y="140"/>
                  </a:lnTo>
                  <a:lnTo>
                    <a:pt x="138" y="134"/>
                  </a:lnTo>
                  <a:lnTo>
                    <a:pt x="139" y="126"/>
                  </a:lnTo>
                  <a:lnTo>
                    <a:pt x="139" y="118"/>
                  </a:lnTo>
                  <a:lnTo>
                    <a:pt x="137" y="110"/>
                  </a:lnTo>
                  <a:lnTo>
                    <a:pt x="182" y="108"/>
                  </a:lnTo>
                  <a:lnTo>
                    <a:pt x="226" y="112"/>
                  </a:lnTo>
                  <a:lnTo>
                    <a:pt x="267" y="123"/>
                  </a:lnTo>
                  <a:lnTo>
                    <a:pt x="304" y="139"/>
                  </a:lnTo>
                  <a:lnTo>
                    <a:pt x="340" y="159"/>
                  </a:lnTo>
                  <a:lnTo>
                    <a:pt x="372" y="184"/>
                  </a:lnTo>
                  <a:lnTo>
                    <a:pt x="401" y="214"/>
                  </a:lnTo>
                  <a:lnTo>
                    <a:pt x="429" y="248"/>
                  </a:lnTo>
                  <a:lnTo>
                    <a:pt x="451" y="285"/>
                  </a:lnTo>
                  <a:lnTo>
                    <a:pt x="472" y="326"/>
                  </a:lnTo>
                  <a:lnTo>
                    <a:pt x="490" y="370"/>
                  </a:lnTo>
                  <a:lnTo>
                    <a:pt x="505" y="417"/>
                  </a:lnTo>
                  <a:lnTo>
                    <a:pt x="516" y="465"/>
                  </a:lnTo>
                  <a:lnTo>
                    <a:pt x="524" y="516"/>
                  </a:lnTo>
                  <a:lnTo>
                    <a:pt x="529" y="568"/>
                  </a:lnTo>
                  <a:lnTo>
                    <a:pt x="531" y="621"/>
                  </a:lnTo>
                  <a:lnTo>
                    <a:pt x="532" y="914"/>
                  </a:lnTo>
                  <a:lnTo>
                    <a:pt x="573" y="914"/>
                  </a:lnTo>
                  <a:lnTo>
                    <a:pt x="573" y="621"/>
                  </a:lnTo>
                  <a:lnTo>
                    <a:pt x="572" y="578"/>
                  </a:lnTo>
                  <a:lnTo>
                    <a:pt x="569" y="535"/>
                  </a:lnTo>
                  <a:lnTo>
                    <a:pt x="563" y="492"/>
                  </a:lnTo>
                  <a:lnTo>
                    <a:pt x="555" y="450"/>
                  </a:lnTo>
                  <a:lnTo>
                    <a:pt x="545" y="408"/>
                  </a:lnTo>
                  <a:lnTo>
                    <a:pt x="534" y="367"/>
                  </a:lnTo>
                  <a:lnTo>
                    <a:pt x="519" y="328"/>
                  </a:lnTo>
                  <a:lnTo>
                    <a:pt x="503" y="291"/>
                  </a:lnTo>
                  <a:lnTo>
                    <a:pt x="485" y="255"/>
                  </a:lnTo>
                  <a:lnTo>
                    <a:pt x="465" y="221"/>
                  </a:lnTo>
                  <a:lnTo>
                    <a:pt x="443" y="190"/>
                  </a:lnTo>
                  <a:lnTo>
                    <a:pt x="420" y="161"/>
                  </a:lnTo>
                  <a:lnTo>
                    <a:pt x="394" y="136"/>
                  </a:lnTo>
                  <a:lnTo>
                    <a:pt x="367" y="113"/>
                  </a:lnTo>
                  <a:lnTo>
                    <a:pt x="339" y="93"/>
                  </a:lnTo>
                  <a:lnTo>
                    <a:pt x="308" y="77"/>
                  </a:lnTo>
                  <a:lnTo>
                    <a:pt x="292" y="70"/>
                  </a:lnTo>
                  <a:lnTo>
                    <a:pt x="275" y="64"/>
                  </a:lnTo>
                  <a:lnTo>
                    <a:pt x="259" y="59"/>
                  </a:lnTo>
                  <a:lnTo>
                    <a:pt x="244" y="56"/>
                  </a:lnTo>
                  <a:lnTo>
                    <a:pt x="228" y="52"/>
                  </a:lnTo>
                  <a:lnTo>
                    <a:pt x="213" y="50"/>
                  </a:lnTo>
                  <a:lnTo>
                    <a:pt x="198" y="48"/>
                  </a:lnTo>
                  <a:lnTo>
                    <a:pt x="183" y="48"/>
                  </a:lnTo>
                  <a:lnTo>
                    <a:pt x="169" y="48"/>
                  </a:lnTo>
                  <a:lnTo>
                    <a:pt x="155" y="50"/>
                  </a:lnTo>
                  <a:lnTo>
                    <a:pt x="141" y="52"/>
                  </a:lnTo>
                  <a:lnTo>
                    <a:pt x="129" y="54"/>
                  </a:lnTo>
                  <a:lnTo>
                    <a:pt x="116" y="59"/>
                  </a:lnTo>
                  <a:lnTo>
                    <a:pt x="104" y="63"/>
                  </a:lnTo>
                  <a:lnTo>
                    <a:pt x="92" y="69"/>
                  </a:lnTo>
                  <a:lnTo>
                    <a:pt x="81" y="75"/>
                  </a:lnTo>
                  <a:lnTo>
                    <a:pt x="80" y="75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73" y="80"/>
                  </a:lnTo>
                  <a:lnTo>
                    <a:pt x="65" y="87"/>
                  </a:lnTo>
                  <a:lnTo>
                    <a:pt x="59" y="100"/>
                  </a:lnTo>
                  <a:lnTo>
                    <a:pt x="55" y="117"/>
                  </a:lnTo>
                  <a:lnTo>
                    <a:pt x="57" y="123"/>
                  </a:lnTo>
                  <a:lnTo>
                    <a:pt x="62" y="126"/>
                  </a:lnTo>
                  <a:lnTo>
                    <a:pt x="69" y="125"/>
                  </a:lnTo>
                  <a:lnTo>
                    <a:pt x="73" y="119"/>
                  </a:lnTo>
                  <a:lnTo>
                    <a:pt x="74" y="111"/>
                  </a:lnTo>
                  <a:lnTo>
                    <a:pt x="76" y="102"/>
                  </a:lnTo>
                  <a:lnTo>
                    <a:pt x="80" y="96"/>
                  </a:lnTo>
                  <a:lnTo>
                    <a:pt x="85" y="93"/>
                  </a:lnTo>
                  <a:lnTo>
                    <a:pt x="92" y="93"/>
                  </a:lnTo>
                  <a:lnTo>
                    <a:pt x="100" y="95"/>
                  </a:lnTo>
                  <a:lnTo>
                    <a:pt x="106" y="99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2" y="104"/>
                  </a:lnTo>
                  <a:lnTo>
                    <a:pt x="117" y="111"/>
                  </a:lnTo>
                  <a:lnTo>
                    <a:pt x="121" y="118"/>
                  </a:lnTo>
                  <a:lnTo>
                    <a:pt x="122" y="125"/>
                  </a:lnTo>
                  <a:lnTo>
                    <a:pt x="121" y="134"/>
                  </a:lnTo>
                  <a:lnTo>
                    <a:pt x="118" y="139"/>
                  </a:lnTo>
                  <a:lnTo>
                    <a:pt x="114" y="143"/>
                  </a:lnTo>
                  <a:lnTo>
                    <a:pt x="110" y="148"/>
                  </a:lnTo>
                  <a:lnTo>
                    <a:pt x="105" y="152"/>
                  </a:lnTo>
                  <a:lnTo>
                    <a:pt x="99" y="155"/>
                  </a:lnTo>
                  <a:lnTo>
                    <a:pt x="94" y="157"/>
                  </a:lnTo>
                  <a:lnTo>
                    <a:pt x="89" y="159"/>
                  </a:lnTo>
                  <a:lnTo>
                    <a:pt x="83" y="159"/>
                  </a:lnTo>
                  <a:lnTo>
                    <a:pt x="76" y="159"/>
                  </a:lnTo>
                  <a:lnTo>
                    <a:pt x="69" y="158"/>
                  </a:lnTo>
                  <a:lnTo>
                    <a:pt x="61" y="158"/>
                  </a:lnTo>
                  <a:lnTo>
                    <a:pt x="53" y="155"/>
                  </a:lnTo>
                  <a:lnTo>
                    <a:pt x="47" y="154"/>
                  </a:lnTo>
                  <a:lnTo>
                    <a:pt x="40" y="151"/>
                  </a:lnTo>
                  <a:lnTo>
                    <a:pt x="33" y="147"/>
                  </a:lnTo>
                  <a:lnTo>
                    <a:pt x="27" y="142"/>
                  </a:lnTo>
                  <a:lnTo>
                    <a:pt x="23" y="135"/>
                  </a:lnTo>
                  <a:lnTo>
                    <a:pt x="19" y="128"/>
                  </a:lnTo>
                  <a:lnTo>
                    <a:pt x="18" y="118"/>
                  </a:lnTo>
                  <a:lnTo>
                    <a:pt x="17" y="107"/>
                  </a:lnTo>
                  <a:lnTo>
                    <a:pt x="19" y="92"/>
                  </a:lnTo>
                  <a:lnTo>
                    <a:pt x="25" y="78"/>
                  </a:lnTo>
                  <a:lnTo>
                    <a:pt x="32" y="66"/>
                  </a:lnTo>
                  <a:lnTo>
                    <a:pt x="42" y="57"/>
                  </a:lnTo>
                  <a:lnTo>
                    <a:pt x="52" y="48"/>
                  </a:lnTo>
                  <a:lnTo>
                    <a:pt x="62" y="41"/>
                  </a:lnTo>
                  <a:lnTo>
                    <a:pt x="74" y="36"/>
                  </a:lnTo>
                  <a:lnTo>
                    <a:pt x="83" y="33"/>
                  </a:lnTo>
                  <a:lnTo>
                    <a:pt x="102" y="27"/>
                  </a:lnTo>
                  <a:lnTo>
                    <a:pt x="123" y="23"/>
                  </a:lnTo>
                  <a:lnTo>
                    <a:pt x="145" y="20"/>
                  </a:lnTo>
                  <a:lnTo>
                    <a:pt x="167" y="20"/>
                  </a:lnTo>
                  <a:lnTo>
                    <a:pt x="190" y="21"/>
                  </a:lnTo>
                  <a:lnTo>
                    <a:pt x="214" y="23"/>
                  </a:lnTo>
                  <a:lnTo>
                    <a:pt x="238" y="27"/>
                  </a:lnTo>
                  <a:lnTo>
                    <a:pt x="263" y="33"/>
                  </a:lnTo>
                  <a:lnTo>
                    <a:pt x="287" y="41"/>
                  </a:lnTo>
                  <a:lnTo>
                    <a:pt x="311" y="51"/>
                  </a:lnTo>
                  <a:lnTo>
                    <a:pt x="334" y="62"/>
                  </a:lnTo>
                  <a:lnTo>
                    <a:pt x="357" y="75"/>
                  </a:lnTo>
                  <a:lnTo>
                    <a:pt x="378" y="89"/>
                  </a:lnTo>
                  <a:lnTo>
                    <a:pt x="399" y="105"/>
                  </a:lnTo>
                  <a:lnTo>
                    <a:pt x="418" y="123"/>
                  </a:lnTo>
                  <a:lnTo>
                    <a:pt x="435" y="143"/>
                  </a:lnTo>
                  <a:lnTo>
                    <a:pt x="475" y="196"/>
                  </a:lnTo>
                  <a:lnTo>
                    <a:pt x="510" y="250"/>
                  </a:lnTo>
                  <a:lnTo>
                    <a:pt x="537" y="304"/>
                  </a:lnTo>
                  <a:lnTo>
                    <a:pt x="559" y="361"/>
                  </a:lnTo>
                  <a:lnTo>
                    <a:pt x="576" y="420"/>
                  </a:lnTo>
                  <a:lnTo>
                    <a:pt x="587" y="482"/>
                  </a:lnTo>
                  <a:lnTo>
                    <a:pt x="594" y="549"/>
                  </a:lnTo>
                  <a:lnTo>
                    <a:pt x="596" y="621"/>
                  </a:lnTo>
                  <a:lnTo>
                    <a:pt x="597" y="914"/>
                  </a:lnTo>
                  <a:lnTo>
                    <a:pt x="616" y="914"/>
                  </a:lnTo>
                  <a:lnTo>
                    <a:pt x="615" y="621"/>
                  </a:lnTo>
                  <a:lnTo>
                    <a:pt x="612" y="547"/>
                  </a:lnTo>
                  <a:lnTo>
                    <a:pt x="605" y="478"/>
                  </a:lnTo>
                  <a:lnTo>
                    <a:pt x="593" y="415"/>
                  </a:lnTo>
                  <a:lnTo>
                    <a:pt x="576" y="355"/>
                  </a:lnTo>
                  <a:lnTo>
                    <a:pt x="553" y="297"/>
                  </a:lnTo>
                  <a:lnTo>
                    <a:pt x="524" y="241"/>
                  </a:lnTo>
                  <a:lnTo>
                    <a:pt x="489" y="187"/>
                  </a:lnTo>
                  <a:lnTo>
                    <a:pt x="448" y="131"/>
                  </a:lnTo>
                  <a:lnTo>
                    <a:pt x="430" y="111"/>
                  </a:lnTo>
                  <a:lnTo>
                    <a:pt x="409" y="92"/>
                  </a:lnTo>
                  <a:lnTo>
                    <a:pt x="388" y="74"/>
                  </a:lnTo>
                  <a:lnTo>
                    <a:pt x="365" y="59"/>
                  </a:lnTo>
                  <a:lnTo>
                    <a:pt x="342" y="45"/>
                  </a:lnTo>
                  <a:lnTo>
                    <a:pt x="317" y="34"/>
                  </a:lnTo>
                  <a:lnTo>
                    <a:pt x="292" y="23"/>
                  </a:lnTo>
                  <a:lnTo>
                    <a:pt x="267" y="15"/>
                  </a:lnTo>
                  <a:lnTo>
                    <a:pt x="240" y="9"/>
                  </a:lnTo>
                  <a:lnTo>
                    <a:pt x="215" y="4"/>
                  </a:lnTo>
                  <a:lnTo>
                    <a:pt x="190" y="2"/>
                  </a:lnTo>
                  <a:lnTo>
                    <a:pt x="166" y="0"/>
                  </a:lnTo>
                  <a:lnTo>
                    <a:pt x="142" y="2"/>
                  </a:lnTo>
                  <a:lnTo>
                    <a:pt x="120" y="4"/>
                  </a:lnTo>
                  <a:lnTo>
                    <a:pt x="98" y="9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605" y="2213"/>
              <a:ext cx="54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8" y="5"/>
                </a:cxn>
                <a:cxn ang="0">
                  <a:pos x="10" y="12"/>
                </a:cxn>
                <a:cxn ang="0">
                  <a:pos x="4" y="25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7" y="51"/>
                </a:cxn>
                <a:cxn ang="0">
                  <a:pos x="14" y="50"/>
                </a:cxn>
                <a:cxn ang="0">
                  <a:pos x="18" y="44"/>
                </a:cxn>
                <a:cxn ang="0">
                  <a:pos x="19" y="36"/>
                </a:cxn>
                <a:cxn ang="0">
                  <a:pos x="21" y="27"/>
                </a:cxn>
                <a:cxn ang="0">
                  <a:pos x="25" y="21"/>
                </a:cxn>
                <a:cxn ang="0">
                  <a:pos x="30" y="18"/>
                </a:cxn>
                <a:cxn ang="0">
                  <a:pos x="37" y="18"/>
                </a:cxn>
                <a:cxn ang="0">
                  <a:pos x="45" y="20"/>
                </a:cxn>
                <a:cxn ang="0">
                  <a:pos x="51" y="24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26" y="0"/>
                </a:cxn>
              </a:cxnLst>
              <a:rect l="0" t="0" r="r" b="b"/>
              <a:pathLst>
                <a:path w="55" h="51">
                  <a:moveTo>
                    <a:pt x="26" y="0"/>
                  </a:moveTo>
                  <a:lnTo>
                    <a:pt x="18" y="5"/>
                  </a:lnTo>
                  <a:lnTo>
                    <a:pt x="10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7" y="51"/>
                  </a:lnTo>
                  <a:lnTo>
                    <a:pt x="14" y="50"/>
                  </a:lnTo>
                  <a:lnTo>
                    <a:pt x="18" y="44"/>
                  </a:lnTo>
                  <a:lnTo>
                    <a:pt x="19" y="36"/>
                  </a:lnTo>
                  <a:lnTo>
                    <a:pt x="21" y="27"/>
                  </a:lnTo>
                  <a:lnTo>
                    <a:pt x="25" y="21"/>
                  </a:lnTo>
                  <a:lnTo>
                    <a:pt x="30" y="18"/>
                  </a:lnTo>
                  <a:lnTo>
                    <a:pt x="37" y="18"/>
                  </a:lnTo>
                  <a:lnTo>
                    <a:pt x="45" y="20"/>
                  </a:lnTo>
                  <a:lnTo>
                    <a:pt x="51" y="24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605" y="2213"/>
              <a:ext cx="54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8" y="5"/>
                </a:cxn>
                <a:cxn ang="0">
                  <a:pos x="10" y="12"/>
                </a:cxn>
                <a:cxn ang="0">
                  <a:pos x="4" y="25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7" y="51"/>
                </a:cxn>
                <a:cxn ang="0">
                  <a:pos x="14" y="50"/>
                </a:cxn>
                <a:cxn ang="0">
                  <a:pos x="18" y="44"/>
                </a:cxn>
                <a:cxn ang="0">
                  <a:pos x="19" y="36"/>
                </a:cxn>
                <a:cxn ang="0">
                  <a:pos x="21" y="27"/>
                </a:cxn>
                <a:cxn ang="0">
                  <a:pos x="25" y="21"/>
                </a:cxn>
                <a:cxn ang="0">
                  <a:pos x="30" y="18"/>
                </a:cxn>
                <a:cxn ang="0">
                  <a:pos x="37" y="18"/>
                </a:cxn>
                <a:cxn ang="0">
                  <a:pos x="45" y="20"/>
                </a:cxn>
                <a:cxn ang="0">
                  <a:pos x="51" y="24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26" y="0"/>
                </a:cxn>
              </a:cxnLst>
              <a:rect l="0" t="0" r="r" b="b"/>
              <a:pathLst>
                <a:path w="55" h="51">
                  <a:moveTo>
                    <a:pt x="26" y="0"/>
                  </a:moveTo>
                  <a:lnTo>
                    <a:pt x="18" y="5"/>
                  </a:lnTo>
                  <a:lnTo>
                    <a:pt x="10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7" y="51"/>
                  </a:lnTo>
                  <a:lnTo>
                    <a:pt x="14" y="50"/>
                  </a:lnTo>
                  <a:lnTo>
                    <a:pt x="18" y="44"/>
                  </a:lnTo>
                  <a:lnTo>
                    <a:pt x="19" y="36"/>
                  </a:lnTo>
                  <a:lnTo>
                    <a:pt x="21" y="27"/>
                  </a:lnTo>
                  <a:lnTo>
                    <a:pt x="25" y="21"/>
                  </a:lnTo>
                  <a:lnTo>
                    <a:pt x="30" y="18"/>
                  </a:lnTo>
                  <a:lnTo>
                    <a:pt x="37" y="18"/>
                  </a:lnTo>
                  <a:lnTo>
                    <a:pt x="45" y="20"/>
                  </a:lnTo>
                  <a:lnTo>
                    <a:pt x="51" y="24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394" y="2167"/>
              <a:ext cx="170" cy="411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51" y="7"/>
                </a:cxn>
                <a:cxn ang="0">
                  <a:pos x="132" y="18"/>
                </a:cxn>
                <a:cxn ang="0">
                  <a:pos x="112" y="35"/>
                </a:cxn>
                <a:cxn ang="0">
                  <a:pos x="92" y="54"/>
                </a:cxn>
                <a:cxn ang="0">
                  <a:pos x="73" y="77"/>
                </a:cxn>
                <a:cxn ang="0">
                  <a:pos x="54" y="104"/>
                </a:cxn>
                <a:cxn ang="0">
                  <a:pos x="37" y="131"/>
                </a:cxn>
                <a:cxn ang="0">
                  <a:pos x="23" y="161"/>
                </a:cxn>
                <a:cxn ang="0">
                  <a:pos x="12" y="192"/>
                </a:cxn>
                <a:cxn ang="0">
                  <a:pos x="4" y="225"/>
                </a:cxn>
                <a:cxn ang="0">
                  <a:pos x="0" y="258"/>
                </a:cxn>
                <a:cxn ang="0">
                  <a:pos x="1" y="291"/>
                </a:cxn>
                <a:cxn ang="0">
                  <a:pos x="6" y="323"/>
                </a:cxn>
                <a:cxn ang="0">
                  <a:pos x="19" y="353"/>
                </a:cxn>
                <a:cxn ang="0">
                  <a:pos x="37" y="383"/>
                </a:cxn>
                <a:cxn ang="0">
                  <a:pos x="62" y="411"/>
                </a:cxn>
                <a:cxn ang="0">
                  <a:pos x="60" y="401"/>
                </a:cxn>
                <a:cxn ang="0">
                  <a:pos x="53" y="388"/>
                </a:cxn>
                <a:cxn ang="0">
                  <a:pos x="43" y="371"/>
                </a:cxn>
                <a:cxn ang="0">
                  <a:pos x="33" y="353"/>
                </a:cxn>
                <a:cxn ang="0">
                  <a:pos x="29" y="316"/>
                </a:cxn>
                <a:cxn ang="0">
                  <a:pos x="39" y="286"/>
                </a:cxn>
                <a:cxn ang="0">
                  <a:pos x="61" y="260"/>
                </a:cxn>
                <a:cxn ang="0">
                  <a:pos x="86" y="237"/>
                </a:cxn>
                <a:cxn ang="0">
                  <a:pos x="111" y="215"/>
                </a:cxn>
                <a:cxn ang="0">
                  <a:pos x="131" y="191"/>
                </a:cxn>
                <a:cxn ang="0">
                  <a:pos x="141" y="165"/>
                </a:cxn>
                <a:cxn ang="0">
                  <a:pos x="135" y="132"/>
                </a:cxn>
                <a:cxn ang="0">
                  <a:pos x="133" y="126"/>
                </a:cxn>
                <a:cxn ang="0">
                  <a:pos x="131" y="128"/>
                </a:cxn>
                <a:cxn ang="0">
                  <a:pos x="128" y="134"/>
                </a:cxn>
                <a:cxn ang="0">
                  <a:pos x="125" y="142"/>
                </a:cxn>
                <a:cxn ang="0">
                  <a:pos x="122" y="147"/>
                </a:cxn>
                <a:cxn ang="0">
                  <a:pos x="116" y="149"/>
                </a:cxn>
                <a:cxn ang="0">
                  <a:pos x="109" y="149"/>
                </a:cxn>
                <a:cxn ang="0">
                  <a:pos x="102" y="147"/>
                </a:cxn>
                <a:cxn ang="0">
                  <a:pos x="95" y="143"/>
                </a:cxn>
                <a:cxn ang="0">
                  <a:pos x="90" y="136"/>
                </a:cxn>
                <a:cxn ang="0">
                  <a:pos x="86" y="126"/>
                </a:cxn>
                <a:cxn ang="0">
                  <a:pos x="85" y="114"/>
                </a:cxn>
                <a:cxn ang="0">
                  <a:pos x="87" y="101"/>
                </a:cxn>
                <a:cxn ang="0">
                  <a:pos x="93" y="88"/>
                </a:cxn>
                <a:cxn ang="0">
                  <a:pos x="101" y="76"/>
                </a:cxn>
                <a:cxn ang="0">
                  <a:pos x="110" y="64"/>
                </a:cxn>
                <a:cxn ang="0">
                  <a:pos x="119" y="54"/>
                </a:cxn>
                <a:cxn ang="0">
                  <a:pos x="128" y="47"/>
                </a:cxn>
                <a:cxn ang="0">
                  <a:pos x="138" y="41"/>
                </a:cxn>
                <a:cxn ang="0">
                  <a:pos x="144" y="36"/>
                </a:cxn>
                <a:cxn ang="0">
                  <a:pos x="150" y="27"/>
                </a:cxn>
                <a:cxn ang="0">
                  <a:pos x="156" y="15"/>
                </a:cxn>
                <a:cxn ang="0">
                  <a:pos x="161" y="6"/>
                </a:cxn>
                <a:cxn ang="0">
                  <a:pos x="169" y="0"/>
                </a:cxn>
              </a:cxnLst>
              <a:rect l="0" t="0" r="r" b="b"/>
              <a:pathLst>
                <a:path w="169" h="411">
                  <a:moveTo>
                    <a:pt x="169" y="0"/>
                  </a:moveTo>
                  <a:lnTo>
                    <a:pt x="151" y="7"/>
                  </a:lnTo>
                  <a:lnTo>
                    <a:pt x="132" y="18"/>
                  </a:lnTo>
                  <a:lnTo>
                    <a:pt x="112" y="35"/>
                  </a:lnTo>
                  <a:lnTo>
                    <a:pt x="92" y="54"/>
                  </a:lnTo>
                  <a:lnTo>
                    <a:pt x="73" y="77"/>
                  </a:lnTo>
                  <a:lnTo>
                    <a:pt x="54" y="104"/>
                  </a:lnTo>
                  <a:lnTo>
                    <a:pt x="37" y="131"/>
                  </a:lnTo>
                  <a:lnTo>
                    <a:pt x="23" y="161"/>
                  </a:lnTo>
                  <a:lnTo>
                    <a:pt x="12" y="192"/>
                  </a:lnTo>
                  <a:lnTo>
                    <a:pt x="4" y="225"/>
                  </a:lnTo>
                  <a:lnTo>
                    <a:pt x="0" y="258"/>
                  </a:lnTo>
                  <a:lnTo>
                    <a:pt x="1" y="291"/>
                  </a:lnTo>
                  <a:lnTo>
                    <a:pt x="6" y="323"/>
                  </a:lnTo>
                  <a:lnTo>
                    <a:pt x="19" y="353"/>
                  </a:lnTo>
                  <a:lnTo>
                    <a:pt x="37" y="383"/>
                  </a:lnTo>
                  <a:lnTo>
                    <a:pt x="62" y="411"/>
                  </a:lnTo>
                  <a:lnTo>
                    <a:pt x="60" y="401"/>
                  </a:lnTo>
                  <a:lnTo>
                    <a:pt x="53" y="388"/>
                  </a:lnTo>
                  <a:lnTo>
                    <a:pt x="43" y="371"/>
                  </a:lnTo>
                  <a:lnTo>
                    <a:pt x="33" y="353"/>
                  </a:lnTo>
                  <a:lnTo>
                    <a:pt x="29" y="316"/>
                  </a:lnTo>
                  <a:lnTo>
                    <a:pt x="39" y="286"/>
                  </a:lnTo>
                  <a:lnTo>
                    <a:pt x="61" y="260"/>
                  </a:lnTo>
                  <a:lnTo>
                    <a:pt x="86" y="237"/>
                  </a:lnTo>
                  <a:lnTo>
                    <a:pt x="111" y="215"/>
                  </a:lnTo>
                  <a:lnTo>
                    <a:pt x="131" y="191"/>
                  </a:lnTo>
                  <a:lnTo>
                    <a:pt x="141" y="165"/>
                  </a:lnTo>
                  <a:lnTo>
                    <a:pt x="135" y="132"/>
                  </a:lnTo>
                  <a:lnTo>
                    <a:pt x="133" y="126"/>
                  </a:lnTo>
                  <a:lnTo>
                    <a:pt x="131" y="128"/>
                  </a:lnTo>
                  <a:lnTo>
                    <a:pt x="128" y="134"/>
                  </a:lnTo>
                  <a:lnTo>
                    <a:pt x="125" y="142"/>
                  </a:lnTo>
                  <a:lnTo>
                    <a:pt x="122" y="147"/>
                  </a:lnTo>
                  <a:lnTo>
                    <a:pt x="116" y="149"/>
                  </a:lnTo>
                  <a:lnTo>
                    <a:pt x="109" y="149"/>
                  </a:lnTo>
                  <a:lnTo>
                    <a:pt x="102" y="147"/>
                  </a:lnTo>
                  <a:lnTo>
                    <a:pt x="95" y="143"/>
                  </a:lnTo>
                  <a:lnTo>
                    <a:pt x="90" y="136"/>
                  </a:lnTo>
                  <a:lnTo>
                    <a:pt x="86" y="126"/>
                  </a:lnTo>
                  <a:lnTo>
                    <a:pt x="85" y="114"/>
                  </a:lnTo>
                  <a:lnTo>
                    <a:pt x="87" y="101"/>
                  </a:lnTo>
                  <a:lnTo>
                    <a:pt x="93" y="88"/>
                  </a:lnTo>
                  <a:lnTo>
                    <a:pt x="101" y="76"/>
                  </a:lnTo>
                  <a:lnTo>
                    <a:pt x="110" y="64"/>
                  </a:lnTo>
                  <a:lnTo>
                    <a:pt x="119" y="54"/>
                  </a:lnTo>
                  <a:lnTo>
                    <a:pt x="128" y="47"/>
                  </a:lnTo>
                  <a:lnTo>
                    <a:pt x="138" y="41"/>
                  </a:lnTo>
                  <a:lnTo>
                    <a:pt x="144" y="36"/>
                  </a:lnTo>
                  <a:lnTo>
                    <a:pt x="150" y="27"/>
                  </a:lnTo>
                  <a:lnTo>
                    <a:pt x="156" y="15"/>
                  </a:lnTo>
                  <a:lnTo>
                    <a:pt x="161" y="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313" y="2192"/>
              <a:ext cx="444" cy="552"/>
            </a:xfrm>
            <a:custGeom>
              <a:avLst/>
              <a:gdLst/>
              <a:ahLst/>
              <a:cxnLst>
                <a:cxn ang="0">
                  <a:pos x="132" y="28"/>
                </a:cxn>
                <a:cxn ang="0">
                  <a:pos x="84" y="74"/>
                </a:cxn>
                <a:cxn ang="0">
                  <a:pos x="41" y="130"/>
                </a:cxn>
                <a:cxn ang="0">
                  <a:pos x="10" y="201"/>
                </a:cxn>
                <a:cxn ang="0">
                  <a:pos x="0" y="289"/>
                </a:cxn>
                <a:cxn ang="0">
                  <a:pos x="18" y="392"/>
                </a:cxn>
                <a:cxn ang="0">
                  <a:pos x="62" y="471"/>
                </a:cxn>
                <a:cxn ang="0">
                  <a:pos x="117" y="518"/>
                </a:cxn>
                <a:cxn ang="0">
                  <a:pos x="164" y="538"/>
                </a:cxn>
                <a:cxn ang="0">
                  <a:pos x="208" y="549"/>
                </a:cxn>
                <a:cxn ang="0">
                  <a:pos x="255" y="552"/>
                </a:cxn>
                <a:cxn ang="0">
                  <a:pos x="302" y="547"/>
                </a:cxn>
                <a:cxn ang="0">
                  <a:pos x="346" y="534"/>
                </a:cxn>
                <a:cxn ang="0">
                  <a:pos x="390" y="510"/>
                </a:cxn>
                <a:cxn ang="0">
                  <a:pos x="427" y="470"/>
                </a:cxn>
                <a:cxn ang="0">
                  <a:pos x="443" y="417"/>
                </a:cxn>
                <a:cxn ang="0">
                  <a:pos x="438" y="351"/>
                </a:cxn>
                <a:cxn ang="0">
                  <a:pos x="407" y="287"/>
                </a:cxn>
                <a:cxn ang="0">
                  <a:pos x="361" y="244"/>
                </a:cxn>
                <a:cxn ang="0">
                  <a:pos x="296" y="230"/>
                </a:cxn>
                <a:cxn ang="0">
                  <a:pos x="249" y="251"/>
                </a:cxn>
                <a:cxn ang="0">
                  <a:pos x="225" y="291"/>
                </a:cxn>
                <a:cxn ang="0">
                  <a:pos x="222" y="339"/>
                </a:cxn>
                <a:cxn ang="0">
                  <a:pos x="242" y="381"/>
                </a:cxn>
                <a:cxn ang="0">
                  <a:pos x="260" y="393"/>
                </a:cxn>
                <a:cxn ang="0">
                  <a:pos x="268" y="388"/>
                </a:cxn>
                <a:cxn ang="0">
                  <a:pos x="266" y="379"/>
                </a:cxn>
                <a:cxn ang="0">
                  <a:pos x="246" y="358"/>
                </a:cxn>
                <a:cxn ang="0">
                  <a:pos x="246" y="285"/>
                </a:cxn>
                <a:cxn ang="0">
                  <a:pos x="272" y="256"/>
                </a:cxn>
                <a:cxn ang="0">
                  <a:pos x="315" y="248"/>
                </a:cxn>
                <a:cxn ang="0">
                  <a:pos x="368" y="269"/>
                </a:cxn>
                <a:cxn ang="0">
                  <a:pos x="404" y="316"/>
                </a:cxn>
                <a:cxn ang="0">
                  <a:pos x="425" y="378"/>
                </a:cxn>
                <a:cxn ang="0">
                  <a:pos x="425" y="424"/>
                </a:cxn>
                <a:cxn ang="0">
                  <a:pos x="408" y="466"/>
                </a:cxn>
                <a:cxn ang="0">
                  <a:pos x="366" y="505"/>
                </a:cxn>
                <a:cxn ang="0">
                  <a:pos x="326" y="522"/>
                </a:cxn>
                <a:cxn ang="0">
                  <a:pos x="284" y="532"/>
                </a:cxn>
                <a:cxn ang="0">
                  <a:pos x="240" y="535"/>
                </a:cxn>
                <a:cxn ang="0">
                  <a:pos x="197" y="529"/>
                </a:cxn>
                <a:cxn ang="0">
                  <a:pos x="156" y="517"/>
                </a:cxn>
                <a:cxn ang="0">
                  <a:pos x="109" y="490"/>
                </a:cxn>
                <a:cxn ang="0">
                  <a:pos x="59" y="439"/>
                </a:cxn>
                <a:cxn ang="0">
                  <a:pos x="25" y="354"/>
                </a:cxn>
                <a:cxn ang="0">
                  <a:pos x="18" y="259"/>
                </a:cxn>
                <a:cxn ang="0">
                  <a:pos x="35" y="182"/>
                </a:cxn>
                <a:cxn ang="0">
                  <a:pos x="69" y="119"/>
                </a:cxn>
                <a:cxn ang="0">
                  <a:pos x="112" y="70"/>
                </a:cxn>
                <a:cxn ang="0">
                  <a:pos x="158" y="29"/>
                </a:cxn>
                <a:cxn ang="0">
                  <a:pos x="175" y="15"/>
                </a:cxn>
                <a:cxn ang="0">
                  <a:pos x="175" y="4"/>
                </a:cxn>
                <a:cxn ang="0">
                  <a:pos x="166" y="0"/>
                </a:cxn>
              </a:cxnLst>
              <a:rect l="0" t="0" r="r" b="b"/>
              <a:pathLst>
                <a:path w="444" h="552">
                  <a:moveTo>
                    <a:pt x="163" y="3"/>
                  </a:moveTo>
                  <a:lnTo>
                    <a:pt x="148" y="15"/>
                  </a:lnTo>
                  <a:lnTo>
                    <a:pt x="132" y="28"/>
                  </a:lnTo>
                  <a:lnTo>
                    <a:pt x="116" y="42"/>
                  </a:lnTo>
                  <a:lnTo>
                    <a:pt x="100" y="58"/>
                  </a:lnTo>
                  <a:lnTo>
                    <a:pt x="84" y="74"/>
                  </a:lnTo>
                  <a:lnTo>
                    <a:pt x="69" y="92"/>
                  </a:lnTo>
                  <a:lnTo>
                    <a:pt x="54" y="110"/>
                  </a:lnTo>
                  <a:lnTo>
                    <a:pt x="41" y="130"/>
                  </a:lnTo>
                  <a:lnTo>
                    <a:pt x="28" y="152"/>
                  </a:lnTo>
                  <a:lnTo>
                    <a:pt x="18" y="176"/>
                  </a:lnTo>
                  <a:lnTo>
                    <a:pt x="10" y="201"/>
                  </a:lnTo>
                  <a:lnTo>
                    <a:pt x="4" y="229"/>
                  </a:lnTo>
                  <a:lnTo>
                    <a:pt x="0" y="257"/>
                  </a:lnTo>
                  <a:lnTo>
                    <a:pt x="0" y="289"/>
                  </a:lnTo>
                  <a:lnTo>
                    <a:pt x="2" y="321"/>
                  </a:lnTo>
                  <a:lnTo>
                    <a:pt x="8" y="357"/>
                  </a:lnTo>
                  <a:lnTo>
                    <a:pt x="18" y="392"/>
                  </a:lnTo>
                  <a:lnTo>
                    <a:pt x="30" y="423"/>
                  </a:lnTo>
                  <a:lnTo>
                    <a:pt x="45" y="448"/>
                  </a:lnTo>
                  <a:lnTo>
                    <a:pt x="62" y="471"/>
                  </a:lnTo>
                  <a:lnTo>
                    <a:pt x="81" y="490"/>
                  </a:lnTo>
                  <a:lnTo>
                    <a:pt x="99" y="505"/>
                  </a:lnTo>
                  <a:lnTo>
                    <a:pt x="117" y="518"/>
                  </a:lnTo>
                  <a:lnTo>
                    <a:pt x="135" y="528"/>
                  </a:lnTo>
                  <a:lnTo>
                    <a:pt x="149" y="534"/>
                  </a:lnTo>
                  <a:lnTo>
                    <a:pt x="164" y="538"/>
                  </a:lnTo>
                  <a:lnTo>
                    <a:pt x="179" y="543"/>
                  </a:lnTo>
                  <a:lnTo>
                    <a:pt x="193" y="547"/>
                  </a:lnTo>
                  <a:lnTo>
                    <a:pt x="208" y="549"/>
                  </a:lnTo>
                  <a:lnTo>
                    <a:pt x="224" y="552"/>
                  </a:lnTo>
                  <a:lnTo>
                    <a:pt x="239" y="552"/>
                  </a:lnTo>
                  <a:lnTo>
                    <a:pt x="255" y="552"/>
                  </a:lnTo>
                  <a:lnTo>
                    <a:pt x="271" y="552"/>
                  </a:lnTo>
                  <a:lnTo>
                    <a:pt x="286" y="549"/>
                  </a:lnTo>
                  <a:lnTo>
                    <a:pt x="302" y="547"/>
                  </a:lnTo>
                  <a:lnTo>
                    <a:pt x="317" y="543"/>
                  </a:lnTo>
                  <a:lnTo>
                    <a:pt x="331" y="538"/>
                  </a:lnTo>
                  <a:lnTo>
                    <a:pt x="346" y="534"/>
                  </a:lnTo>
                  <a:lnTo>
                    <a:pt x="360" y="528"/>
                  </a:lnTo>
                  <a:lnTo>
                    <a:pt x="374" y="520"/>
                  </a:lnTo>
                  <a:lnTo>
                    <a:pt x="390" y="510"/>
                  </a:lnTo>
                  <a:lnTo>
                    <a:pt x="404" y="498"/>
                  </a:lnTo>
                  <a:lnTo>
                    <a:pt x="417" y="484"/>
                  </a:lnTo>
                  <a:lnTo>
                    <a:pt x="427" y="470"/>
                  </a:lnTo>
                  <a:lnTo>
                    <a:pt x="435" y="453"/>
                  </a:lnTo>
                  <a:lnTo>
                    <a:pt x="441" y="436"/>
                  </a:lnTo>
                  <a:lnTo>
                    <a:pt x="443" y="417"/>
                  </a:lnTo>
                  <a:lnTo>
                    <a:pt x="444" y="398"/>
                  </a:lnTo>
                  <a:lnTo>
                    <a:pt x="442" y="374"/>
                  </a:lnTo>
                  <a:lnTo>
                    <a:pt x="438" y="351"/>
                  </a:lnTo>
                  <a:lnTo>
                    <a:pt x="430" y="328"/>
                  </a:lnTo>
                  <a:lnTo>
                    <a:pt x="419" y="307"/>
                  </a:lnTo>
                  <a:lnTo>
                    <a:pt x="407" y="287"/>
                  </a:lnTo>
                  <a:lnTo>
                    <a:pt x="393" y="269"/>
                  </a:lnTo>
                  <a:lnTo>
                    <a:pt x="378" y="255"/>
                  </a:lnTo>
                  <a:lnTo>
                    <a:pt x="361" y="244"/>
                  </a:lnTo>
                  <a:lnTo>
                    <a:pt x="337" y="235"/>
                  </a:lnTo>
                  <a:lnTo>
                    <a:pt x="315" y="230"/>
                  </a:lnTo>
                  <a:lnTo>
                    <a:pt x="296" y="230"/>
                  </a:lnTo>
                  <a:lnTo>
                    <a:pt x="278" y="233"/>
                  </a:lnTo>
                  <a:lnTo>
                    <a:pt x="263" y="241"/>
                  </a:lnTo>
                  <a:lnTo>
                    <a:pt x="249" y="251"/>
                  </a:lnTo>
                  <a:lnTo>
                    <a:pt x="239" y="263"/>
                  </a:lnTo>
                  <a:lnTo>
                    <a:pt x="231" y="277"/>
                  </a:lnTo>
                  <a:lnTo>
                    <a:pt x="225" y="291"/>
                  </a:lnTo>
                  <a:lnTo>
                    <a:pt x="221" y="308"/>
                  </a:lnTo>
                  <a:lnTo>
                    <a:pt x="220" y="323"/>
                  </a:lnTo>
                  <a:lnTo>
                    <a:pt x="222" y="339"/>
                  </a:lnTo>
                  <a:lnTo>
                    <a:pt x="225" y="355"/>
                  </a:lnTo>
                  <a:lnTo>
                    <a:pt x="232" y="369"/>
                  </a:lnTo>
                  <a:lnTo>
                    <a:pt x="242" y="381"/>
                  </a:lnTo>
                  <a:lnTo>
                    <a:pt x="256" y="392"/>
                  </a:lnTo>
                  <a:lnTo>
                    <a:pt x="256" y="392"/>
                  </a:lnTo>
                  <a:lnTo>
                    <a:pt x="260" y="393"/>
                  </a:lnTo>
                  <a:lnTo>
                    <a:pt x="262" y="393"/>
                  </a:lnTo>
                  <a:lnTo>
                    <a:pt x="265" y="391"/>
                  </a:lnTo>
                  <a:lnTo>
                    <a:pt x="268" y="388"/>
                  </a:lnTo>
                  <a:lnTo>
                    <a:pt x="269" y="385"/>
                  </a:lnTo>
                  <a:lnTo>
                    <a:pt x="269" y="381"/>
                  </a:lnTo>
                  <a:lnTo>
                    <a:pt x="266" y="379"/>
                  </a:lnTo>
                  <a:lnTo>
                    <a:pt x="264" y="376"/>
                  </a:lnTo>
                  <a:lnTo>
                    <a:pt x="264" y="376"/>
                  </a:lnTo>
                  <a:lnTo>
                    <a:pt x="246" y="358"/>
                  </a:lnTo>
                  <a:lnTo>
                    <a:pt x="238" y="334"/>
                  </a:lnTo>
                  <a:lnTo>
                    <a:pt x="238" y="309"/>
                  </a:lnTo>
                  <a:lnTo>
                    <a:pt x="246" y="285"/>
                  </a:lnTo>
                  <a:lnTo>
                    <a:pt x="253" y="274"/>
                  </a:lnTo>
                  <a:lnTo>
                    <a:pt x="262" y="265"/>
                  </a:lnTo>
                  <a:lnTo>
                    <a:pt x="272" y="256"/>
                  </a:lnTo>
                  <a:lnTo>
                    <a:pt x="285" y="250"/>
                  </a:lnTo>
                  <a:lnTo>
                    <a:pt x="299" y="248"/>
                  </a:lnTo>
                  <a:lnTo>
                    <a:pt x="315" y="248"/>
                  </a:lnTo>
                  <a:lnTo>
                    <a:pt x="334" y="251"/>
                  </a:lnTo>
                  <a:lnTo>
                    <a:pt x="353" y="260"/>
                  </a:lnTo>
                  <a:lnTo>
                    <a:pt x="368" y="269"/>
                  </a:lnTo>
                  <a:lnTo>
                    <a:pt x="382" y="283"/>
                  </a:lnTo>
                  <a:lnTo>
                    <a:pt x="394" y="298"/>
                  </a:lnTo>
                  <a:lnTo>
                    <a:pt x="404" y="316"/>
                  </a:lnTo>
                  <a:lnTo>
                    <a:pt x="414" y="335"/>
                  </a:lnTo>
                  <a:lnTo>
                    <a:pt x="420" y="356"/>
                  </a:lnTo>
                  <a:lnTo>
                    <a:pt x="425" y="378"/>
                  </a:lnTo>
                  <a:lnTo>
                    <a:pt x="427" y="398"/>
                  </a:lnTo>
                  <a:lnTo>
                    <a:pt x="427" y="411"/>
                  </a:lnTo>
                  <a:lnTo>
                    <a:pt x="425" y="424"/>
                  </a:lnTo>
                  <a:lnTo>
                    <a:pt x="422" y="439"/>
                  </a:lnTo>
                  <a:lnTo>
                    <a:pt x="416" y="453"/>
                  </a:lnTo>
                  <a:lnTo>
                    <a:pt x="408" y="466"/>
                  </a:lnTo>
                  <a:lnTo>
                    <a:pt x="396" y="481"/>
                  </a:lnTo>
                  <a:lnTo>
                    <a:pt x="383" y="493"/>
                  </a:lnTo>
                  <a:lnTo>
                    <a:pt x="366" y="505"/>
                  </a:lnTo>
                  <a:lnTo>
                    <a:pt x="353" y="511"/>
                  </a:lnTo>
                  <a:lnTo>
                    <a:pt x="339" y="517"/>
                  </a:lnTo>
                  <a:lnTo>
                    <a:pt x="326" y="522"/>
                  </a:lnTo>
                  <a:lnTo>
                    <a:pt x="312" y="526"/>
                  </a:lnTo>
                  <a:lnTo>
                    <a:pt x="298" y="530"/>
                  </a:lnTo>
                  <a:lnTo>
                    <a:pt x="284" y="532"/>
                  </a:lnTo>
                  <a:lnTo>
                    <a:pt x="269" y="534"/>
                  </a:lnTo>
                  <a:lnTo>
                    <a:pt x="255" y="535"/>
                  </a:lnTo>
                  <a:lnTo>
                    <a:pt x="240" y="535"/>
                  </a:lnTo>
                  <a:lnTo>
                    <a:pt x="225" y="534"/>
                  </a:lnTo>
                  <a:lnTo>
                    <a:pt x="212" y="531"/>
                  </a:lnTo>
                  <a:lnTo>
                    <a:pt x="197" y="529"/>
                  </a:lnTo>
                  <a:lnTo>
                    <a:pt x="183" y="526"/>
                  </a:lnTo>
                  <a:lnTo>
                    <a:pt x="169" y="522"/>
                  </a:lnTo>
                  <a:lnTo>
                    <a:pt x="156" y="517"/>
                  </a:lnTo>
                  <a:lnTo>
                    <a:pt x="142" y="511"/>
                  </a:lnTo>
                  <a:lnTo>
                    <a:pt x="126" y="501"/>
                  </a:lnTo>
                  <a:lnTo>
                    <a:pt x="109" y="490"/>
                  </a:lnTo>
                  <a:lnTo>
                    <a:pt x="92" y="476"/>
                  </a:lnTo>
                  <a:lnTo>
                    <a:pt x="75" y="459"/>
                  </a:lnTo>
                  <a:lnTo>
                    <a:pt x="59" y="439"/>
                  </a:lnTo>
                  <a:lnTo>
                    <a:pt x="45" y="414"/>
                  </a:lnTo>
                  <a:lnTo>
                    <a:pt x="34" y="386"/>
                  </a:lnTo>
                  <a:lnTo>
                    <a:pt x="25" y="354"/>
                  </a:lnTo>
                  <a:lnTo>
                    <a:pt x="19" y="320"/>
                  </a:lnTo>
                  <a:lnTo>
                    <a:pt x="17" y="289"/>
                  </a:lnTo>
                  <a:lnTo>
                    <a:pt x="18" y="259"/>
                  </a:lnTo>
                  <a:lnTo>
                    <a:pt x="21" y="231"/>
                  </a:lnTo>
                  <a:lnTo>
                    <a:pt x="27" y="206"/>
                  </a:lnTo>
                  <a:lnTo>
                    <a:pt x="35" y="182"/>
                  </a:lnTo>
                  <a:lnTo>
                    <a:pt x="45" y="160"/>
                  </a:lnTo>
                  <a:lnTo>
                    <a:pt x="57" y="139"/>
                  </a:lnTo>
                  <a:lnTo>
                    <a:pt x="69" y="119"/>
                  </a:lnTo>
                  <a:lnTo>
                    <a:pt x="83" y="101"/>
                  </a:lnTo>
                  <a:lnTo>
                    <a:pt x="98" y="86"/>
                  </a:lnTo>
                  <a:lnTo>
                    <a:pt x="112" y="70"/>
                  </a:lnTo>
                  <a:lnTo>
                    <a:pt x="128" y="56"/>
                  </a:lnTo>
                  <a:lnTo>
                    <a:pt x="143" y="41"/>
                  </a:lnTo>
                  <a:lnTo>
                    <a:pt x="158" y="29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5" y="15"/>
                  </a:lnTo>
                  <a:lnTo>
                    <a:pt x="176" y="11"/>
                  </a:lnTo>
                  <a:lnTo>
                    <a:pt x="176" y="8"/>
                  </a:lnTo>
                  <a:lnTo>
                    <a:pt x="175" y="4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712" y="2640"/>
              <a:ext cx="200" cy="113"/>
            </a:xfrm>
            <a:custGeom>
              <a:avLst/>
              <a:gdLst/>
              <a:ahLst/>
              <a:cxnLst>
                <a:cxn ang="0">
                  <a:pos x="11" y="66"/>
                </a:cxn>
                <a:cxn ang="0">
                  <a:pos x="20" y="59"/>
                </a:cxn>
                <a:cxn ang="0">
                  <a:pos x="34" y="54"/>
                </a:cxn>
                <a:cxn ang="0">
                  <a:pos x="49" y="51"/>
                </a:cxn>
                <a:cxn ang="0">
                  <a:pos x="66" y="50"/>
                </a:cxn>
                <a:cxn ang="0">
                  <a:pos x="83" y="51"/>
                </a:cxn>
                <a:cxn ang="0">
                  <a:pos x="98" y="57"/>
                </a:cxn>
                <a:cxn ang="0">
                  <a:pos x="112" y="65"/>
                </a:cxn>
                <a:cxn ang="0">
                  <a:pos x="121" y="78"/>
                </a:cxn>
                <a:cxn ang="0">
                  <a:pos x="129" y="93"/>
                </a:cxn>
                <a:cxn ang="0">
                  <a:pos x="137" y="102"/>
                </a:cxn>
                <a:cxn ang="0">
                  <a:pos x="146" y="110"/>
                </a:cxn>
                <a:cxn ang="0">
                  <a:pos x="155" y="113"/>
                </a:cxn>
                <a:cxn ang="0">
                  <a:pos x="165" y="113"/>
                </a:cxn>
                <a:cxn ang="0">
                  <a:pos x="174" y="111"/>
                </a:cxn>
                <a:cxn ang="0">
                  <a:pos x="183" y="106"/>
                </a:cxn>
                <a:cxn ang="0">
                  <a:pos x="192" y="98"/>
                </a:cxn>
                <a:cxn ang="0">
                  <a:pos x="199" y="87"/>
                </a:cxn>
                <a:cxn ang="0">
                  <a:pos x="200" y="72"/>
                </a:cxn>
                <a:cxn ang="0">
                  <a:pos x="197" y="57"/>
                </a:cxn>
                <a:cxn ang="0">
                  <a:pos x="189" y="40"/>
                </a:cxn>
                <a:cxn ang="0">
                  <a:pos x="178" y="26"/>
                </a:cxn>
                <a:cxn ang="0">
                  <a:pos x="163" y="14"/>
                </a:cxn>
                <a:cxn ang="0">
                  <a:pos x="146" y="4"/>
                </a:cxn>
                <a:cxn ang="0">
                  <a:pos x="126" y="0"/>
                </a:cxn>
                <a:cxn ang="0">
                  <a:pos x="106" y="2"/>
                </a:cxn>
                <a:cxn ang="0">
                  <a:pos x="86" y="6"/>
                </a:cxn>
                <a:cxn ang="0">
                  <a:pos x="68" y="14"/>
                </a:cxn>
                <a:cxn ang="0">
                  <a:pos x="51" y="22"/>
                </a:cxn>
                <a:cxn ang="0">
                  <a:pos x="36" y="32"/>
                </a:cxn>
                <a:cxn ang="0">
                  <a:pos x="24" y="41"/>
                </a:cxn>
                <a:cxn ang="0">
                  <a:pos x="13" y="48"/>
                </a:cxn>
                <a:cxn ang="0">
                  <a:pos x="5" y="54"/>
                </a:cxn>
                <a:cxn ang="0">
                  <a:pos x="0" y="60"/>
                </a:cxn>
                <a:cxn ang="0">
                  <a:pos x="1" y="64"/>
                </a:cxn>
                <a:cxn ang="0">
                  <a:pos x="5" y="66"/>
                </a:cxn>
                <a:cxn ang="0">
                  <a:pos x="11" y="66"/>
                </a:cxn>
              </a:cxnLst>
              <a:rect l="0" t="0" r="r" b="b"/>
              <a:pathLst>
                <a:path w="200" h="113">
                  <a:moveTo>
                    <a:pt x="11" y="66"/>
                  </a:moveTo>
                  <a:lnTo>
                    <a:pt x="20" y="59"/>
                  </a:lnTo>
                  <a:lnTo>
                    <a:pt x="34" y="54"/>
                  </a:lnTo>
                  <a:lnTo>
                    <a:pt x="49" y="51"/>
                  </a:lnTo>
                  <a:lnTo>
                    <a:pt x="66" y="50"/>
                  </a:lnTo>
                  <a:lnTo>
                    <a:pt x="83" y="51"/>
                  </a:lnTo>
                  <a:lnTo>
                    <a:pt x="98" y="57"/>
                  </a:lnTo>
                  <a:lnTo>
                    <a:pt x="112" y="65"/>
                  </a:lnTo>
                  <a:lnTo>
                    <a:pt x="121" y="78"/>
                  </a:lnTo>
                  <a:lnTo>
                    <a:pt x="129" y="93"/>
                  </a:lnTo>
                  <a:lnTo>
                    <a:pt x="137" y="102"/>
                  </a:lnTo>
                  <a:lnTo>
                    <a:pt x="146" y="110"/>
                  </a:lnTo>
                  <a:lnTo>
                    <a:pt x="155" y="113"/>
                  </a:lnTo>
                  <a:lnTo>
                    <a:pt x="165" y="113"/>
                  </a:lnTo>
                  <a:lnTo>
                    <a:pt x="174" y="111"/>
                  </a:lnTo>
                  <a:lnTo>
                    <a:pt x="183" y="106"/>
                  </a:lnTo>
                  <a:lnTo>
                    <a:pt x="192" y="98"/>
                  </a:lnTo>
                  <a:lnTo>
                    <a:pt x="199" y="87"/>
                  </a:lnTo>
                  <a:lnTo>
                    <a:pt x="200" y="72"/>
                  </a:lnTo>
                  <a:lnTo>
                    <a:pt x="197" y="57"/>
                  </a:lnTo>
                  <a:lnTo>
                    <a:pt x="189" y="40"/>
                  </a:lnTo>
                  <a:lnTo>
                    <a:pt x="178" y="26"/>
                  </a:lnTo>
                  <a:lnTo>
                    <a:pt x="163" y="14"/>
                  </a:lnTo>
                  <a:lnTo>
                    <a:pt x="146" y="4"/>
                  </a:lnTo>
                  <a:lnTo>
                    <a:pt x="126" y="0"/>
                  </a:lnTo>
                  <a:lnTo>
                    <a:pt x="106" y="2"/>
                  </a:lnTo>
                  <a:lnTo>
                    <a:pt x="86" y="6"/>
                  </a:lnTo>
                  <a:lnTo>
                    <a:pt x="68" y="14"/>
                  </a:lnTo>
                  <a:lnTo>
                    <a:pt x="51" y="22"/>
                  </a:lnTo>
                  <a:lnTo>
                    <a:pt x="36" y="32"/>
                  </a:lnTo>
                  <a:lnTo>
                    <a:pt x="24" y="41"/>
                  </a:lnTo>
                  <a:lnTo>
                    <a:pt x="13" y="48"/>
                  </a:lnTo>
                  <a:lnTo>
                    <a:pt x="5" y="54"/>
                  </a:lnTo>
                  <a:lnTo>
                    <a:pt x="0" y="60"/>
                  </a:lnTo>
                  <a:lnTo>
                    <a:pt x="1" y="64"/>
                  </a:lnTo>
                  <a:lnTo>
                    <a:pt x="5" y="66"/>
                  </a:lnTo>
                  <a:lnTo>
                    <a:pt x="11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566" y="1219"/>
              <a:ext cx="577" cy="899"/>
            </a:xfrm>
            <a:custGeom>
              <a:avLst/>
              <a:gdLst/>
              <a:ahLst/>
              <a:cxnLst>
                <a:cxn ang="0">
                  <a:pos x="554" y="294"/>
                </a:cxn>
                <a:cxn ang="0">
                  <a:pos x="550" y="380"/>
                </a:cxn>
                <a:cxn ang="0">
                  <a:pos x="537" y="467"/>
                </a:cxn>
                <a:cxn ang="0">
                  <a:pos x="515" y="548"/>
                </a:cxn>
                <a:cxn ang="0">
                  <a:pos x="486" y="625"/>
                </a:cxn>
                <a:cxn ang="0">
                  <a:pos x="448" y="695"/>
                </a:cxn>
                <a:cxn ang="0">
                  <a:pos x="404" y="755"/>
                </a:cxn>
                <a:cxn ang="0">
                  <a:pos x="351" y="804"/>
                </a:cxn>
                <a:cxn ang="0">
                  <a:pos x="292" y="840"/>
                </a:cxn>
                <a:cxn ang="0">
                  <a:pos x="259" y="853"/>
                </a:cxn>
                <a:cxn ang="0">
                  <a:pos x="228" y="863"/>
                </a:cxn>
                <a:cxn ang="0">
                  <a:pos x="197" y="869"/>
                </a:cxn>
                <a:cxn ang="0">
                  <a:pos x="167" y="870"/>
                </a:cxn>
                <a:cxn ang="0">
                  <a:pos x="139" y="869"/>
                </a:cxn>
                <a:cxn ang="0">
                  <a:pos x="112" y="864"/>
                </a:cxn>
                <a:cxn ang="0">
                  <a:pos x="86" y="856"/>
                </a:cxn>
                <a:cxn ang="0">
                  <a:pos x="64" y="844"/>
                </a:cxn>
                <a:cxn ang="0">
                  <a:pos x="64" y="844"/>
                </a:cxn>
                <a:cxn ang="0">
                  <a:pos x="64" y="844"/>
                </a:cxn>
                <a:cxn ang="0">
                  <a:pos x="49" y="832"/>
                </a:cxn>
                <a:cxn ang="0">
                  <a:pos x="39" y="803"/>
                </a:cxn>
                <a:cxn ang="0">
                  <a:pos x="45" y="792"/>
                </a:cxn>
                <a:cxn ang="0">
                  <a:pos x="56" y="801"/>
                </a:cxn>
                <a:cxn ang="0">
                  <a:pos x="59" y="816"/>
                </a:cxn>
                <a:cxn ang="0">
                  <a:pos x="68" y="826"/>
                </a:cxn>
                <a:cxn ang="0">
                  <a:pos x="83" y="825"/>
                </a:cxn>
                <a:cxn ang="0">
                  <a:pos x="93" y="816"/>
                </a:cxn>
                <a:cxn ang="0">
                  <a:pos x="94" y="815"/>
                </a:cxn>
                <a:cxn ang="0">
                  <a:pos x="105" y="801"/>
                </a:cxn>
                <a:cxn ang="0">
                  <a:pos x="104" y="786"/>
                </a:cxn>
                <a:cxn ang="0">
                  <a:pos x="98" y="776"/>
                </a:cxn>
                <a:cxn ang="0">
                  <a:pos x="89" y="768"/>
                </a:cxn>
                <a:cxn ang="0">
                  <a:pos x="77" y="763"/>
                </a:cxn>
                <a:cxn ang="0">
                  <a:pos x="67" y="761"/>
                </a:cxn>
                <a:cxn ang="0">
                  <a:pos x="52" y="761"/>
                </a:cxn>
                <a:cxn ang="0">
                  <a:pos x="37" y="763"/>
                </a:cxn>
                <a:cxn ang="0">
                  <a:pos x="23" y="768"/>
                </a:cxn>
                <a:cxn ang="0">
                  <a:pos x="11" y="778"/>
                </a:cxn>
                <a:cxn ang="0">
                  <a:pos x="2" y="792"/>
                </a:cxn>
                <a:cxn ang="0">
                  <a:pos x="0" y="811"/>
                </a:cxn>
                <a:cxn ang="0">
                  <a:pos x="8" y="841"/>
                </a:cxn>
                <a:cxn ang="0">
                  <a:pos x="25" y="863"/>
                </a:cxn>
                <a:cxn ang="0">
                  <a:pos x="46" y="877"/>
                </a:cxn>
                <a:cxn ang="0">
                  <a:pos x="67" y="887"/>
                </a:cxn>
                <a:cxn ang="0">
                  <a:pos x="107" y="897"/>
                </a:cxn>
                <a:cxn ang="0">
                  <a:pos x="150" y="899"/>
                </a:cxn>
                <a:cxn ang="0">
                  <a:pos x="198" y="895"/>
                </a:cxn>
                <a:cxn ang="0">
                  <a:pos x="246" y="885"/>
                </a:cxn>
                <a:cxn ang="0">
                  <a:pos x="294" y="868"/>
                </a:cxn>
                <a:cxn ang="0">
                  <a:pos x="340" y="844"/>
                </a:cxn>
                <a:cxn ang="0">
                  <a:pos x="382" y="813"/>
                </a:cxn>
                <a:cxn ang="0">
                  <a:pos x="418" y="774"/>
                </a:cxn>
                <a:cxn ang="0">
                  <a:pos x="491" y="666"/>
                </a:cxn>
                <a:cxn ang="0">
                  <a:pos x="542" y="554"/>
                </a:cxn>
                <a:cxn ang="0">
                  <a:pos x="569" y="433"/>
                </a:cxn>
                <a:cxn ang="0">
                  <a:pos x="577" y="294"/>
                </a:cxn>
                <a:cxn ang="0">
                  <a:pos x="553" y="1"/>
                </a:cxn>
              </a:cxnLst>
              <a:rect l="0" t="0" r="r" b="b"/>
              <a:pathLst>
                <a:path w="577" h="899">
                  <a:moveTo>
                    <a:pt x="553" y="1"/>
                  </a:moveTo>
                  <a:lnTo>
                    <a:pt x="554" y="294"/>
                  </a:lnTo>
                  <a:lnTo>
                    <a:pt x="553" y="337"/>
                  </a:lnTo>
                  <a:lnTo>
                    <a:pt x="550" y="380"/>
                  </a:lnTo>
                  <a:lnTo>
                    <a:pt x="544" y="423"/>
                  </a:lnTo>
                  <a:lnTo>
                    <a:pt x="537" y="467"/>
                  </a:lnTo>
                  <a:lnTo>
                    <a:pt x="527" y="507"/>
                  </a:lnTo>
                  <a:lnTo>
                    <a:pt x="515" y="548"/>
                  </a:lnTo>
                  <a:lnTo>
                    <a:pt x="502" y="588"/>
                  </a:lnTo>
                  <a:lnTo>
                    <a:pt x="486" y="625"/>
                  </a:lnTo>
                  <a:lnTo>
                    <a:pt x="469" y="661"/>
                  </a:lnTo>
                  <a:lnTo>
                    <a:pt x="448" y="695"/>
                  </a:lnTo>
                  <a:lnTo>
                    <a:pt x="426" y="726"/>
                  </a:lnTo>
                  <a:lnTo>
                    <a:pt x="404" y="755"/>
                  </a:lnTo>
                  <a:lnTo>
                    <a:pt x="378" y="781"/>
                  </a:lnTo>
                  <a:lnTo>
                    <a:pt x="351" y="804"/>
                  </a:lnTo>
                  <a:lnTo>
                    <a:pt x="323" y="823"/>
                  </a:lnTo>
                  <a:lnTo>
                    <a:pt x="292" y="840"/>
                  </a:lnTo>
                  <a:lnTo>
                    <a:pt x="276" y="847"/>
                  </a:lnTo>
                  <a:lnTo>
                    <a:pt x="259" y="853"/>
                  </a:lnTo>
                  <a:lnTo>
                    <a:pt x="243" y="858"/>
                  </a:lnTo>
                  <a:lnTo>
                    <a:pt x="228" y="863"/>
                  </a:lnTo>
                  <a:lnTo>
                    <a:pt x="212" y="867"/>
                  </a:lnTo>
                  <a:lnTo>
                    <a:pt x="197" y="869"/>
                  </a:lnTo>
                  <a:lnTo>
                    <a:pt x="181" y="870"/>
                  </a:lnTo>
                  <a:lnTo>
                    <a:pt x="167" y="870"/>
                  </a:lnTo>
                  <a:lnTo>
                    <a:pt x="153" y="870"/>
                  </a:lnTo>
                  <a:lnTo>
                    <a:pt x="139" y="869"/>
                  </a:lnTo>
                  <a:lnTo>
                    <a:pt x="125" y="867"/>
                  </a:lnTo>
                  <a:lnTo>
                    <a:pt x="112" y="864"/>
                  </a:lnTo>
                  <a:lnTo>
                    <a:pt x="99" y="859"/>
                  </a:lnTo>
                  <a:lnTo>
                    <a:pt x="86" y="856"/>
                  </a:lnTo>
                  <a:lnTo>
                    <a:pt x="75" y="850"/>
                  </a:lnTo>
                  <a:lnTo>
                    <a:pt x="64" y="844"/>
                  </a:lnTo>
                  <a:lnTo>
                    <a:pt x="62" y="844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4" y="844"/>
                  </a:lnTo>
                  <a:lnTo>
                    <a:pt x="56" y="840"/>
                  </a:lnTo>
                  <a:lnTo>
                    <a:pt x="49" y="832"/>
                  </a:lnTo>
                  <a:lnTo>
                    <a:pt x="42" y="820"/>
                  </a:lnTo>
                  <a:lnTo>
                    <a:pt x="39" y="803"/>
                  </a:lnTo>
                  <a:lnTo>
                    <a:pt x="41" y="796"/>
                  </a:lnTo>
                  <a:lnTo>
                    <a:pt x="45" y="792"/>
                  </a:lnTo>
                  <a:lnTo>
                    <a:pt x="52" y="793"/>
                  </a:lnTo>
                  <a:lnTo>
                    <a:pt x="56" y="801"/>
                  </a:lnTo>
                  <a:lnTo>
                    <a:pt x="57" y="808"/>
                  </a:lnTo>
                  <a:lnTo>
                    <a:pt x="59" y="816"/>
                  </a:lnTo>
                  <a:lnTo>
                    <a:pt x="62" y="822"/>
                  </a:lnTo>
                  <a:lnTo>
                    <a:pt x="68" y="826"/>
                  </a:lnTo>
                  <a:lnTo>
                    <a:pt x="76" y="827"/>
                  </a:lnTo>
                  <a:lnTo>
                    <a:pt x="83" y="825"/>
                  </a:lnTo>
                  <a:lnTo>
                    <a:pt x="90" y="820"/>
                  </a:lnTo>
                  <a:lnTo>
                    <a:pt x="93" y="816"/>
                  </a:lnTo>
                  <a:lnTo>
                    <a:pt x="94" y="816"/>
                  </a:lnTo>
                  <a:lnTo>
                    <a:pt x="94" y="815"/>
                  </a:lnTo>
                  <a:lnTo>
                    <a:pt x="101" y="808"/>
                  </a:lnTo>
                  <a:lnTo>
                    <a:pt x="105" y="801"/>
                  </a:lnTo>
                  <a:lnTo>
                    <a:pt x="106" y="793"/>
                  </a:lnTo>
                  <a:lnTo>
                    <a:pt x="104" y="786"/>
                  </a:lnTo>
                  <a:lnTo>
                    <a:pt x="101" y="781"/>
                  </a:lnTo>
                  <a:lnTo>
                    <a:pt x="98" y="776"/>
                  </a:lnTo>
                  <a:lnTo>
                    <a:pt x="93" y="772"/>
                  </a:lnTo>
                  <a:lnTo>
                    <a:pt x="89" y="768"/>
                  </a:lnTo>
                  <a:lnTo>
                    <a:pt x="83" y="764"/>
                  </a:lnTo>
                  <a:lnTo>
                    <a:pt x="77" y="763"/>
                  </a:lnTo>
                  <a:lnTo>
                    <a:pt x="72" y="761"/>
                  </a:lnTo>
                  <a:lnTo>
                    <a:pt x="67" y="761"/>
                  </a:lnTo>
                  <a:lnTo>
                    <a:pt x="60" y="761"/>
                  </a:lnTo>
                  <a:lnTo>
                    <a:pt x="52" y="761"/>
                  </a:lnTo>
                  <a:lnTo>
                    <a:pt x="45" y="762"/>
                  </a:lnTo>
                  <a:lnTo>
                    <a:pt x="37" y="763"/>
                  </a:lnTo>
                  <a:lnTo>
                    <a:pt x="31" y="766"/>
                  </a:lnTo>
                  <a:lnTo>
                    <a:pt x="23" y="768"/>
                  </a:lnTo>
                  <a:lnTo>
                    <a:pt x="17" y="773"/>
                  </a:lnTo>
                  <a:lnTo>
                    <a:pt x="11" y="778"/>
                  </a:lnTo>
                  <a:lnTo>
                    <a:pt x="5" y="784"/>
                  </a:lnTo>
                  <a:lnTo>
                    <a:pt x="2" y="792"/>
                  </a:lnTo>
                  <a:lnTo>
                    <a:pt x="1" y="801"/>
                  </a:lnTo>
                  <a:lnTo>
                    <a:pt x="0" y="811"/>
                  </a:lnTo>
                  <a:lnTo>
                    <a:pt x="2" y="827"/>
                  </a:lnTo>
                  <a:lnTo>
                    <a:pt x="8" y="841"/>
                  </a:lnTo>
                  <a:lnTo>
                    <a:pt x="16" y="853"/>
                  </a:lnTo>
                  <a:lnTo>
                    <a:pt x="25" y="863"/>
                  </a:lnTo>
                  <a:lnTo>
                    <a:pt x="35" y="871"/>
                  </a:lnTo>
                  <a:lnTo>
                    <a:pt x="46" y="877"/>
                  </a:lnTo>
                  <a:lnTo>
                    <a:pt x="57" y="883"/>
                  </a:lnTo>
                  <a:lnTo>
                    <a:pt x="67" y="887"/>
                  </a:lnTo>
                  <a:lnTo>
                    <a:pt x="86" y="893"/>
                  </a:lnTo>
                  <a:lnTo>
                    <a:pt x="107" y="897"/>
                  </a:lnTo>
                  <a:lnTo>
                    <a:pt x="129" y="899"/>
                  </a:lnTo>
                  <a:lnTo>
                    <a:pt x="150" y="899"/>
                  </a:lnTo>
                  <a:lnTo>
                    <a:pt x="174" y="899"/>
                  </a:lnTo>
                  <a:lnTo>
                    <a:pt x="198" y="895"/>
                  </a:lnTo>
                  <a:lnTo>
                    <a:pt x="222" y="892"/>
                  </a:lnTo>
                  <a:lnTo>
                    <a:pt x="246" y="885"/>
                  </a:lnTo>
                  <a:lnTo>
                    <a:pt x="270" y="877"/>
                  </a:lnTo>
                  <a:lnTo>
                    <a:pt x="294" y="868"/>
                  </a:lnTo>
                  <a:lnTo>
                    <a:pt x="317" y="856"/>
                  </a:lnTo>
                  <a:lnTo>
                    <a:pt x="340" y="844"/>
                  </a:lnTo>
                  <a:lnTo>
                    <a:pt x="361" y="828"/>
                  </a:lnTo>
                  <a:lnTo>
                    <a:pt x="382" y="813"/>
                  </a:lnTo>
                  <a:lnTo>
                    <a:pt x="401" y="795"/>
                  </a:lnTo>
                  <a:lnTo>
                    <a:pt x="418" y="774"/>
                  </a:lnTo>
                  <a:lnTo>
                    <a:pt x="458" y="720"/>
                  </a:lnTo>
                  <a:lnTo>
                    <a:pt x="491" y="666"/>
                  </a:lnTo>
                  <a:lnTo>
                    <a:pt x="520" y="611"/>
                  </a:lnTo>
                  <a:lnTo>
                    <a:pt x="542" y="554"/>
                  </a:lnTo>
                  <a:lnTo>
                    <a:pt x="557" y="495"/>
                  </a:lnTo>
                  <a:lnTo>
                    <a:pt x="569" y="433"/>
                  </a:lnTo>
                  <a:lnTo>
                    <a:pt x="575" y="366"/>
                  </a:lnTo>
                  <a:lnTo>
                    <a:pt x="577" y="294"/>
                  </a:lnTo>
                  <a:lnTo>
                    <a:pt x="577" y="0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405" y="1783"/>
              <a:ext cx="112" cy="226"/>
            </a:xfrm>
            <a:custGeom>
              <a:avLst/>
              <a:gdLst/>
              <a:ahLst/>
              <a:cxnLst>
                <a:cxn ang="0">
                  <a:pos x="59" y="226"/>
                </a:cxn>
                <a:cxn ang="0">
                  <a:pos x="48" y="208"/>
                </a:cxn>
                <a:cxn ang="0">
                  <a:pos x="35" y="185"/>
                </a:cxn>
                <a:cxn ang="0">
                  <a:pos x="24" y="160"/>
                </a:cxn>
                <a:cxn ang="0">
                  <a:pos x="12" y="132"/>
                </a:cxn>
                <a:cxn ang="0">
                  <a:pos x="4" y="102"/>
                </a:cxn>
                <a:cxn ang="0">
                  <a:pos x="0" y="70"/>
                </a:cxn>
                <a:cxn ang="0">
                  <a:pos x="0" y="36"/>
                </a:cxn>
                <a:cxn ang="0">
                  <a:pos x="6" y="0"/>
                </a:cxn>
                <a:cxn ang="0">
                  <a:pos x="8" y="18"/>
                </a:cxn>
                <a:cxn ang="0">
                  <a:pos x="12" y="36"/>
                </a:cxn>
                <a:cxn ang="0">
                  <a:pos x="18" y="53"/>
                </a:cxn>
                <a:cxn ang="0">
                  <a:pos x="26" y="67"/>
                </a:cxn>
                <a:cxn ang="0">
                  <a:pos x="35" y="82"/>
                </a:cxn>
                <a:cxn ang="0">
                  <a:pos x="44" y="94"/>
                </a:cxn>
                <a:cxn ang="0">
                  <a:pos x="55" y="103"/>
                </a:cxn>
                <a:cxn ang="0">
                  <a:pos x="65" y="110"/>
                </a:cxn>
                <a:cxn ang="0">
                  <a:pos x="75" y="116"/>
                </a:cxn>
                <a:cxn ang="0">
                  <a:pos x="84" y="122"/>
                </a:cxn>
                <a:cxn ang="0">
                  <a:pos x="91" y="130"/>
                </a:cxn>
                <a:cxn ang="0">
                  <a:pos x="98" y="136"/>
                </a:cxn>
                <a:cxn ang="0">
                  <a:pos x="103" y="143"/>
                </a:cxn>
                <a:cxn ang="0">
                  <a:pos x="107" y="150"/>
                </a:cxn>
                <a:cxn ang="0">
                  <a:pos x="109" y="156"/>
                </a:cxn>
                <a:cxn ang="0">
                  <a:pos x="111" y="162"/>
                </a:cxn>
                <a:cxn ang="0">
                  <a:pos x="99" y="158"/>
                </a:cxn>
                <a:cxn ang="0">
                  <a:pos x="87" y="156"/>
                </a:cxn>
                <a:cxn ang="0">
                  <a:pos x="75" y="156"/>
                </a:cxn>
                <a:cxn ang="0">
                  <a:pos x="65" y="161"/>
                </a:cxn>
                <a:cxn ang="0">
                  <a:pos x="58" y="168"/>
                </a:cxn>
                <a:cxn ang="0">
                  <a:pos x="54" y="181"/>
                </a:cxn>
                <a:cxn ang="0">
                  <a:pos x="54" y="200"/>
                </a:cxn>
                <a:cxn ang="0">
                  <a:pos x="59" y="226"/>
                </a:cxn>
              </a:cxnLst>
              <a:rect l="0" t="0" r="r" b="b"/>
              <a:pathLst>
                <a:path w="111" h="226">
                  <a:moveTo>
                    <a:pt x="59" y="226"/>
                  </a:moveTo>
                  <a:lnTo>
                    <a:pt x="48" y="208"/>
                  </a:lnTo>
                  <a:lnTo>
                    <a:pt x="35" y="185"/>
                  </a:lnTo>
                  <a:lnTo>
                    <a:pt x="24" y="160"/>
                  </a:lnTo>
                  <a:lnTo>
                    <a:pt x="12" y="132"/>
                  </a:lnTo>
                  <a:lnTo>
                    <a:pt x="4" y="102"/>
                  </a:lnTo>
                  <a:lnTo>
                    <a:pt x="0" y="70"/>
                  </a:lnTo>
                  <a:lnTo>
                    <a:pt x="0" y="36"/>
                  </a:lnTo>
                  <a:lnTo>
                    <a:pt x="6" y="0"/>
                  </a:lnTo>
                  <a:lnTo>
                    <a:pt x="8" y="18"/>
                  </a:lnTo>
                  <a:lnTo>
                    <a:pt x="12" y="36"/>
                  </a:lnTo>
                  <a:lnTo>
                    <a:pt x="18" y="53"/>
                  </a:lnTo>
                  <a:lnTo>
                    <a:pt x="26" y="67"/>
                  </a:lnTo>
                  <a:lnTo>
                    <a:pt x="35" y="82"/>
                  </a:lnTo>
                  <a:lnTo>
                    <a:pt x="44" y="94"/>
                  </a:lnTo>
                  <a:lnTo>
                    <a:pt x="55" y="103"/>
                  </a:lnTo>
                  <a:lnTo>
                    <a:pt x="65" y="110"/>
                  </a:lnTo>
                  <a:lnTo>
                    <a:pt x="75" y="116"/>
                  </a:lnTo>
                  <a:lnTo>
                    <a:pt x="84" y="122"/>
                  </a:lnTo>
                  <a:lnTo>
                    <a:pt x="91" y="130"/>
                  </a:lnTo>
                  <a:lnTo>
                    <a:pt x="98" y="136"/>
                  </a:lnTo>
                  <a:lnTo>
                    <a:pt x="103" y="143"/>
                  </a:lnTo>
                  <a:lnTo>
                    <a:pt x="107" y="150"/>
                  </a:lnTo>
                  <a:lnTo>
                    <a:pt x="109" y="156"/>
                  </a:lnTo>
                  <a:lnTo>
                    <a:pt x="111" y="162"/>
                  </a:lnTo>
                  <a:lnTo>
                    <a:pt x="99" y="158"/>
                  </a:lnTo>
                  <a:lnTo>
                    <a:pt x="87" y="156"/>
                  </a:lnTo>
                  <a:lnTo>
                    <a:pt x="75" y="156"/>
                  </a:lnTo>
                  <a:lnTo>
                    <a:pt x="65" y="161"/>
                  </a:lnTo>
                  <a:lnTo>
                    <a:pt x="58" y="168"/>
                  </a:lnTo>
                  <a:lnTo>
                    <a:pt x="54" y="181"/>
                  </a:lnTo>
                  <a:lnTo>
                    <a:pt x="54" y="200"/>
                  </a:lnTo>
                  <a:lnTo>
                    <a:pt x="59" y="2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769" y="1544"/>
              <a:ext cx="120" cy="7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" y="61"/>
                </a:cxn>
                <a:cxn ang="0">
                  <a:pos x="21" y="60"/>
                </a:cxn>
                <a:cxn ang="0">
                  <a:pos x="33" y="58"/>
                </a:cxn>
                <a:cxn ang="0">
                  <a:pos x="45" y="54"/>
                </a:cxn>
                <a:cxn ang="0">
                  <a:pos x="58" y="47"/>
                </a:cxn>
                <a:cxn ang="0">
                  <a:pos x="69" y="38"/>
                </a:cxn>
                <a:cxn ang="0">
                  <a:pos x="81" y="26"/>
                </a:cxn>
                <a:cxn ang="0">
                  <a:pos x="90" y="12"/>
                </a:cxn>
                <a:cxn ang="0">
                  <a:pos x="97" y="4"/>
                </a:cxn>
                <a:cxn ang="0">
                  <a:pos x="104" y="0"/>
                </a:cxn>
                <a:cxn ang="0">
                  <a:pos x="110" y="4"/>
                </a:cxn>
                <a:cxn ang="0">
                  <a:pos x="117" y="11"/>
                </a:cxn>
                <a:cxn ang="0">
                  <a:pos x="120" y="17"/>
                </a:cxn>
                <a:cxn ang="0">
                  <a:pos x="118" y="24"/>
                </a:cxn>
                <a:cxn ang="0">
                  <a:pos x="116" y="34"/>
                </a:cxn>
                <a:cxn ang="0">
                  <a:pos x="113" y="43"/>
                </a:cxn>
                <a:cxn ang="0">
                  <a:pos x="107" y="53"/>
                </a:cxn>
                <a:cxn ang="0">
                  <a:pos x="99" y="61"/>
                </a:cxn>
                <a:cxn ang="0">
                  <a:pos x="91" y="67"/>
                </a:cxn>
                <a:cxn ang="0">
                  <a:pos x="81" y="72"/>
                </a:cxn>
                <a:cxn ang="0">
                  <a:pos x="69" y="73"/>
                </a:cxn>
                <a:cxn ang="0">
                  <a:pos x="58" y="74"/>
                </a:cxn>
                <a:cxn ang="0">
                  <a:pos x="47" y="73"/>
                </a:cxn>
                <a:cxn ang="0">
                  <a:pos x="35" y="71"/>
                </a:cxn>
                <a:cxn ang="0">
                  <a:pos x="25" y="68"/>
                </a:cxn>
                <a:cxn ang="0">
                  <a:pos x="16" y="66"/>
                </a:cxn>
                <a:cxn ang="0">
                  <a:pos x="9" y="64"/>
                </a:cxn>
                <a:cxn ang="0">
                  <a:pos x="4" y="61"/>
                </a:cxn>
                <a:cxn ang="0">
                  <a:pos x="0" y="60"/>
                </a:cxn>
              </a:cxnLst>
              <a:rect l="0" t="0" r="r" b="b"/>
              <a:pathLst>
                <a:path w="120" h="74">
                  <a:moveTo>
                    <a:pt x="0" y="60"/>
                  </a:moveTo>
                  <a:lnTo>
                    <a:pt x="10" y="61"/>
                  </a:lnTo>
                  <a:lnTo>
                    <a:pt x="21" y="60"/>
                  </a:lnTo>
                  <a:lnTo>
                    <a:pt x="33" y="58"/>
                  </a:lnTo>
                  <a:lnTo>
                    <a:pt x="45" y="54"/>
                  </a:lnTo>
                  <a:lnTo>
                    <a:pt x="58" y="47"/>
                  </a:lnTo>
                  <a:lnTo>
                    <a:pt x="69" y="38"/>
                  </a:lnTo>
                  <a:lnTo>
                    <a:pt x="81" y="26"/>
                  </a:lnTo>
                  <a:lnTo>
                    <a:pt x="90" y="12"/>
                  </a:lnTo>
                  <a:lnTo>
                    <a:pt x="97" y="4"/>
                  </a:lnTo>
                  <a:lnTo>
                    <a:pt x="104" y="0"/>
                  </a:lnTo>
                  <a:lnTo>
                    <a:pt x="110" y="4"/>
                  </a:lnTo>
                  <a:lnTo>
                    <a:pt x="117" y="11"/>
                  </a:lnTo>
                  <a:lnTo>
                    <a:pt x="120" y="17"/>
                  </a:lnTo>
                  <a:lnTo>
                    <a:pt x="118" y="24"/>
                  </a:lnTo>
                  <a:lnTo>
                    <a:pt x="116" y="34"/>
                  </a:lnTo>
                  <a:lnTo>
                    <a:pt x="113" y="43"/>
                  </a:lnTo>
                  <a:lnTo>
                    <a:pt x="107" y="53"/>
                  </a:lnTo>
                  <a:lnTo>
                    <a:pt x="99" y="61"/>
                  </a:lnTo>
                  <a:lnTo>
                    <a:pt x="91" y="67"/>
                  </a:lnTo>
                  <a:lnTo>
                    <a:pt x="81" y="72"/>
                  </a:lnTo>
                  <a:lnTo>
                    <a:pt x="69" y="73"/>
                  </a:lnTo>
                  <a:lnTo>
                    <a:pt x="58" y="74"/>
                  </a:lnTo>
                  <a:lnTo>
                    <a:pt x="47" y="73"/>
                  </a:lnTo>
                  <a:lnTo>
                    <a:pt x="35" y="71"/>
                  </a:lnTo>
                  <a:lnTo>
                    <a:pt x="25" y="68"/>
                  </a:lnTo>
                  <a:lnTo>
                    <a:pt x="16" y="66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567" y="2158"/>
              <a:ext cx="580" cy="894"/>
            </a:xfrm>
            <a:custGeom>
              <a:avLst/>
              <a:gdLst/>
              <a:ahLst/>
              <a:cxnLst>
                <a:cxn ang="0">
                  <a:pos x="556" y="601"/>
                </a:cxn>
                <a:cxn ang="0">
                  <a:pos x="552" y="515"/>
                </a:cxn>
                <a:cxn ang="0">
                  <a:pos x="538" y="430"/>
                </a:cxn>
                <a:cxn ang="0">
                  <a:pos x="517" y="347"/>
                </a:cxn>
                <a:cxn ang="0">
                  <a:pos x="486" y="271"/>
                </a:cxn>
                <a:cxn ang="0">
                  <a:pos x="448" y="201"/>
                </a:cxn>
                <a:cxn ang="0">
                  <a:pos x="403" y="141"/>
                </a:cxn>
                <a:cxn ang="0">
                  <a:pos x="350" y="93"/>
                </a:cxn>
                <a:cxn ang="0">
                  <a:pos x="291" y="57"/>
                </a:cxn>
                <a:cxn ang="0">
                  <a:pos x="258" y="44"/>
                </a:cxn>
                <a:cxn ang="0">
                  <a:pos x="227" y="36"/>
                </a:cxn>
                <a:cxn ang="0">
                  <a:pos x="196" y="30"/>
                </a:cxn>
                <a:cxn ang="0">
                  <a:pos x="166" y="28"/>
                </a:cxn>
                <a:cxn ang="0">
                  <a:pos x="138" y="30"/>
                </a:cxn>
                <a:cxn ang="0">
                  <a:pos x="112" y="34"/>
                </a:cxn>
                <a:cxn ang="0">
                  <a:pos x="87" y="43"/>
                </a:cxn>
                <a:cxn ang="0">
                  <a:pos x="64" y="55"/>
                </a:cxn>
                <a:cxn ang="0">
                  <a:pos x="64" y="55"/>
                </a:cxn>
                <a:cxn ang="0">
                  <a:pos x="64" y="55"/>
                </a:cxn>
                <a:cxn ang="0">
                  <a:pos x="48" y="67"/>
                </a:cxn>
                <a:cxn ang="0">
                  <a:pos x="38" y="97"/>
                </a:cxn>
                <a:cxn ang="0">
                  <a:pos x="45" y="106"/>
                </a:cxn>
                <a:cxn ang="0">
                  <a:pos x="56" y="99"/>
                </a:cxn>
                <a:cxn ang="0">
                  <a:pos x="59" y="82"/>
                </a:cxn>
                <a:cxn ang="0">
                  <a:pos x="68" y="73"/>
                </a:cxn>
                <a:cxn ang="0">
                  <a:pos x="83" y="75"/>
                </a:cxn>
                <a:cxn ang="0">
                  <a:pos x="93" y="82"/>
                </a:cxn>
                <a:cxn ang="0">
                  <a:pos x="95" y="84"/>
                </a:cxn>
                <a:cxn ang="0">
                  <a:pos x="104" y="98"/>
                </a:cxn>
                <a:cxn ang="0">
                  <a:pos x="104" y="114"/>
                </a:cxn>
                <a:cxn ang="0">
                  <a:pos x="97" y="123"/>
                </a:cxn>
                <a:cxn ang="0">
                  <a:pos x="88" y="132"/>
                </a:cxn>
                <a:cxn ang="0">
                  <a:pos x="77" y="137"/>
                </a:cxn>
                <a:cxn ang="0">
                  <a:pos x="66" y="139"/>
                </a:cxn>
                <a:cxn ang="0">
                  <a:pos x="52" y="138"/>
                </a:cxn>
                <a:cxn ang="0">
                  <a:pos x="36" y="135"/>
                </a:cxn>
                <a:cxn ang="0">
                  <a:pos x="23" y="131"/>
                </a:cxn>
                <a:cxn ang="0">
                  <a:pos x="10" y="122"/>
                </a:cxn>
                <a:cxn ang="0">
                  <a:pos x="2" y="108"/>
                </a:cxn>
                <a:cxn ang="0">
                  <a:pos x="0" y="87"/>
                </a:cxn>
                <a:cxn ang="0">
                  <a:pos x="8" y="58"/>
                </a:cxn>
                <a:cxn ang="0">
                  <a:pos x="25" y="37"/>
                </a:cxn>
                <a:cxn ang="0">
                  <a:pos x="45" y="21"/>
                </a:cxn>
                <a:cxn ang="0">
                  <a:pos x="66" y="13"/>
                </a:cxn>
                <a:cxn ang="0">
                  <a:pos x="106" y="3"/>
                </a:cxn>
                <a:cxn ang="0">
                  <a:pos x="150" y="0"/>
                </a:cxn>
                <a:cxn ang="0">
                  <a:pos x="197" y="3"/>
                </a:cxn>
                <a:cxn ang="0">
                  <a:pos x="246" y="13"/>
                </a:cxn>
                <a:cxn ang="0">
                  <a:pos x="294" y="31"/>
                </a:cxn>
                <a:cxn ang="0">
                  <a:pos x="340" y="55"/>
                </a:cxn>
                <a:cxn ang="0">
                  <a:pos x="382" y="85"/>
                </a:cxn>
                <a:cxn ang="0">
                  <a:pos x="418" y="123"/>
                </a:cxn>
                <a:cxn ang="0">
                  <a:pos x="493" y="230"/>
                </a:cxn>
                <a:cxn ang="0">
                  <a:pos x="542" y="341"/>
                </a:cxn>
                <a:cxn ang="0">
                  <a:pos x="570" y="462"/>
                </a:cxn>
                <a:cxn ang="0">
                  <a:pos x="579" y="601"/>
                </a:cxn>
                <a:cxn ang="0">
                  <a:pos x="556" y="894"/>
                </a:cxn>
              </a:cxnLst>
              <a:rect l="0" t="0" r="r" b="b"/>
              <a:pathLst>
                <a:path w="580" h="894">
                  <a:moveTo>
                    <a:pt x="556" y="894"/>
                  </a:moveTo>
                  <a:lnTo>
                    <a:pt x="556" y="601"/>
                  </a:lnTo>
                  <a:lnTo>
                    <a:pt x="555" y="558"/>
                  </a:lnTo>
                  <a:lnTo>
                    <a:pt x="552" y="515"/>
                  </a:lnTo>
                  <a:lnTo>
                    <a:pt x="546" y="472"/>
                  </a:lnTo>
                  <a:lnTo>
                    <a:pt x="538" y="430"/>
                  </a:lnTo>
                  <a:lnTo>
                    <a:pt x="528" y="388"/>
                  </a:lnTo>
                  <a:lnTo>
                    <a:pt x="517" y="347"/>
                  </a:lnTo>
                  <a:lnTo>
                    <a:pt x="502" y="308"/>
                  </a:lnTo>
                  <a:lnTo>
                    <a:pt x="486" y="271"/>
                  </a:lnTo>
                  <a:lnTo>
                    <a:pt x="468" y="235"/>
                  </a:lnTo>
                  <a:lnTo>
                    <a:pt x="448" y="201"/>
                  </a:lnTo>
                  <a:lnTo>
                    <a:pt x="426" y="170"/>
                  </a:lnTo>
                  <a:lnTo>
                    <a:pt x="403" y="141"/>
                  </a:lnTo>
                  <a:lnTo>
                    <a:pt x="377" y="116"/>
                  </a:lnTo>
                  <a:lnTo>
                    <a:pt x="350" y="93"/>
                  </a:lnTo>
                  <a:lnTo>
                    <a:pt x="322" y="73"/>
                  </a:lnTo>
                  <a:lnTo>
                    <a:pt x="291" y="57"/>
                  </a:lnTo>
                  <a:lnTo>
                    <a:pt x="275" y="50"/>
                  </a:lnTo>
                  <a:lnTo>
                    <a:pt x="258" y="44"/>
                  </a:lnTo>
                  <a:lnTo>
                    <a:pt x="242" y="39"/>
                  </a:lnTo>
                  <a:lnTo>
                    <a:pt x="227" y="36"/>
                  </a:lnTo>
                  <a:lnTo>
                    <a:pt x="211" y="32"/>
                  </a:lnTo>
                  <a:lnTo>
                    <a:pt x="196" y="30"/>
                  </a:lnTo>
                  <a:lnTo>
                    <a:pt x="181" y="28"/>
                  </a:lnTo>
                  <a:lnTo>
                    <a:pt x="166" y="28"/>
                  </a:lnTo>
                  <a:lnTo>
                    <a:pt x="152" y="28"/>
                  </a:lnTo>
                  <a:lnTo>
                    <a:pt x="138" y="30"/>
                  </a:lnTo>
                  <a:lnTo>
                    <a:pt x="124" y="32"/>
                  </a:lnTo>
                  <a:lnTo>
                    <a:pt x="112" y="34"/>
                  </a:lnTo>
                  <a:lnTo>
                    <a:pt x="99" y="39"/>
                  </a:lnTo>
                  <a:lnTo>
                    <a:pt x="87" y="43"/>
                  </a:lnTo>
                  <a:lnTo>
                    <a:pt x="75" y="49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56" y="60"/>
                  </a:lnTo>
                  <a:lnTo>
                    <a:pt x="48" y="67"/>
                  </a:lnTo>
                  <a:lnTo>
                    <a:pt x="42" y="80"/>
                  </a:lnTo>
                  <a:lnTo>
                    <a:pt x="38" y="97"/>
                  </a:lnTo>
                  <a:lnTo>
                    <a:pt x="40" y="103"/>
                  </a:lnTo>
                  <a:lnTo>
                    <a:pt x="45" y="106"/>
                  </a:lnTo>
                  <a:lnTo>
                    <a:pt x="52" y="105"/>
                  </a:lnTo>
                  <a:lnTo>
                    <a:pt x="56" y="99"/>
                  </a:lnTo>
                  <a:lnTo>
                    <a:pt x="57" y="91"/>
                  </a:lnTo>
                  <a:lnTo>
                    <a:pt x="59" y="82"/>
                  </a:lnTo>
                  <a:lnTo>
                    <a:pt x="63" y="76"/>
                  </a:lnTo>
                  <a:lnTo>
                    <a:pt x="68" y="73"/>
                  </a:lnTo>
                  <a:lnTo>
                    <a:pt x="75" y="73"/>
                  </a:lnTo>
                  <a:lnTo>
                    <a:pt x="83" y="75"/>
                  </a:lnTo>
                  <a:lnTo>
                    <a:pt x="89" y="79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5" y="84"/>
                  </a:lnTo>
                  <a:lnTo>
                    <a:pt x="100" y="91"/>
                  </a:lnTo>
                  <a:lnTo>
                    <a:pt x="104" y="98"/>
                  </a:lnTo>
                  <a:lnTo>
                    <a:pt x="105" y="105"/>
                  </a:lnTo>
                  <a:lnTo>
                    <a:pt x="104" y="114"/>
                  </a:lnTo>
                  <a:lnTo>
                    <a:pt x="101" y="119"/>
                  </a:lnTo>
                  <a:lnTo>
                    <a:pt x="97" y="123"/>
                  </a:lnTo>
                  <a:lnTo>
                    <a:pt x="93" y="128"/>
                  </a:lnTo>
                  <a:lnTo>
                    <a:pt x="88" y="132"/>
                  </a:lnTo>
                  <a:lnTo>
                    <a:pt x="82" y="135"/>
                  </a:lnTo>
                  <a:lnTo>
                    <a:pt x="77" y="137"/>
                  </a:lnTo>
                  <a:lnTo>
                    <a:pt x="72" y="139"/>
                  </a:lnTo>
                  <a:lnTo>
                    <a:pt x="66" y="139"/>
                  </a:lnTo>
                  <a:lnTo>
                    <a:pt x="59" y="139"/>
                  </a:lnTo>
                  <a:lnTo>
                    <a:pt x="52" y="138"/>
                  </a:lnTo>
                  <a:lnTo>
                    <a:pt x="44" y="138"/>
                  </a:lnTo>
                  <a:lnTo>
                    <a:pt x="36" y="135"/>
                  </a:lnTo>
                  <a:lnTo>
                    <a:pt x="30" y="134"/>
                  </a:lnTo>
                  <a:lnTo>
                    <a:pt x="23" y="131"/>
                  </a:lnTo>
                  <a:lnTo>
                    <a:pt x="16" y="127"/>
                  </a:lnTo>
                  <a:lnTo>
                    <a:pt x="10" y="122"/>
                  </a:lnTo>
                  <a:lnTo>
                    <a:pt x="6" y="115"/>
                  </a:lnTo>
                  <a:lnTo>
                    <a:pt x="2" y="108"/>
                  </a:lnTo>
                  <a:lnTo>
                    <a:pt x="1" y="98"/>
                  </a:lnTo>
                  <a:lnTo>
                    <a:pt x="0" y="87"/>
                  </a:lnTo>
                  <a:lnTo>
                    <a:pt x="2" y="72"/>
                  </a:lnTo>
                  <a:lnTo>
                    <a:pt x="8" y="58"/>
                  </a:lnTo>
                  <a:lnTo>
                    <a:pt x="15" y="46"/>
                  </a:lnTo>
                  <a:lnTo>
                    <a:pt x="25" y="37"/>
                  </a:lnTo>
                  <a:lnTo>
                    <a:pt x="35" y="28"/>
                  </a:lnTo>
                  <a:lnTo>
                    <a:pt x="45" y="21"/>
                  </a:lnTo>
                  <a:lnTo>
                    <a:pt x="57" y="16"/>
                  </a:lnTo>
                  <a:lnTo>
                    <a:pt x="66" y="13"/>
                  </a:lnTo>
                  <a:lnTo>
                    <a:pt x="85" y="7"/>
                  </a:lnTo>
                  <a:lnTo>
                    <a:pt x="106" y="3"/>
                  </a:lnTo>
                  <a:lnTo>
                    <a:pt x="128" y="0"/>
                  </a:lnTo>
                  <a:lnTo>
                    <a:pt x="150" y="0"/>
                  </a:lnTo>
                  <a:lnTo>
                    <a:pt x="173" y="1"/>
                  </a:lnTo>
                  <a:lnTo>
                    <a:pt x="197" y="3"/>
                  </a:lnTo>
                  <a:lnTo>
                    <a:pt x="221" y="7"/>
                  </a:lnTo>
                  <a:lnTo>
                    <a:pt x="246" y="13"/>
                  </a:lnTo>
                  <a:lnTo>
                    <a:pt x="270" y="21"/>
                  </a:lnTo>
                  <a:lnTo>
                    <a:pt x="294" y="31"/>
                  </a:lnTo>
                  <a:lnTo>
                    <a:pt x="317" y="42"/>
                  </a:lnTo>
                  <a:lnTo>
                    <a:pt x="340" y="55"/>
                  </a:lnTo>
                  <a:lnTo>
                    <a:pt x="361" y="69"/>
                  </a:lnTo>
                  <a:lnTo>
                    <a:pt x="382" y="85"/>
                  </a:lnTo>
                  <a:lnTo>
                    <a:pt x="401" y="103"/>
                  </a:lnTo>
                  <a:lnTo>
                    <a:pt x="418" y="123"/>
                  </a:lnTo>
                  <a:lnTo>
                    <a:pt x="458" y="176"/>
                  </a:lnTo>
                  <a:lnTo>
                    <a:pt x="493" y="230"/>
                  </a:lnTo>
                  <a:lnTo>
                    <a:pt x="520" y="284"/>
                  </a:lnTo>
                  <a:lnTo>
                    <a:pt x="542" y="341"/>
                  </a:lnTo>
                  <a:lnTo>
                    <a:pt x="559" y="400"/>
                  </a:lnTo>
                  <a:lnTo>
                    <a:pt x="570" y="462"/>
                  </a:lnTo>
                  <a:lnTo>
                    <a:pt x="577" y="529"/>
                  </a:lnTo>
                  <a:lnTo>
                    <a:pt x="579" y="601"/>
                  </a:lnTo>
                  <a:lnTo>
                    <a:pt x="580" y="894"/>
                  </a:lnTo>
                  <a:lnTo>
                    <a:pt x="556" y="8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406" y="2268"/>
              <a:ext cx="111" cy="2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8" y="18"/>
                </a:cxn>
                <a:cxn ang="0">
                  <a:pos x="35" y="40"/>
                </a:cxn>
                <a:cxn ang="0">
                  <a:pos x="24" y="65"/>
                </a:cxn>
                <a:cxn ang="0">
                  <a:pos x="13" y="93"/>
                </a:cxn>
                <a:cxn ang="0">
                  <a:pos x="5" y="123"/>
                </a:cxn>
                <a:cxn ang="0">
                  <a:pos x="0" y="155"/>
                </a:cxn>
                <a:cxn ang="0">
                  <a:pos x="0" y="189"/>
                </a:cxn>
                <a:cxn ang="0">
                  <a:pos x="7" y="225"/>
                </a:cxn>
                <a:cxn ang="0">
                  <a:pos x="8" y="207"/>
                </a:cxn>
                <a:cxn ang="0">
                  <a:pos x="13" y="189"/>
                </a:cxn>
                <a:cxn ang="0">
                  <a:pos x="18" y="172"/>
                </a:cxn>
                <a:cxn ang="0">
                  <a:pos x="26" y="156"/>
                </a:cxn>
                <a:cxn ang="0">
                  <a:pos x="35" y="143"/>
                </a:cxn>
                <a:cxn ang="0">
                  <a:pos x="45" y="131"/>
                </a:cxn>
                <a:cxn ang="0">
                  <a:pos x="55" y="121"/>
                </a:cxn>
                <a:cxn ang="0">
                  <a:pos x="65" y="114"/>
                </a:cxn>
                <a:cxn ang="0">
                  <a:pos x="75" y="108"/>
                </a:cxn>
                <a:cxn ang="0">
                  <a:pos x="84" y="102"/>
                </a:cxn>
                <a:cxn ang="0">
                  <a:pos x="91" y="95"/>
                </a:cxn>
                <a:cxn ang="0">
                  <a:pos x="98" y="88"/>
                </a:cxn>
                <a:cxn ang="0">
                  <a:pos x="103" y="81"/>
                </a:cxn>
                <a:cxn ang="0">
                  <a:pos x="107" y="75"/>
                </a:cxn>
                <a:cxn ang="0">
                  <a:pos x="110" y="67"/>
                </a:cxn>
                <a:cxn ang="0">
                  <a:pos x="111" y="61"/>
                </a:cxn>
                <a:cxn ang="0">
                  <a:pos x="98" y="66"/>
                </a:cxn>
                <a:cxn ang="0">
                  <a:pos x="86" y="69"/>
                </a:cxn>
                <a:cxn ang="0">
                  <a:pos x="74" y="69"/>
                </a:cxn>
                <a:cxn ang="0">
                  <a:pos x="65" y="65"/>
                </a:cxn>
                <a:cxn ang="0">
                  <a:pos x="58" y="57"/>
                </a:cxn>
                <a:cxn ang="0">
                  <a:pos x="54" y="45"/>
                </a:cxn>
                <a:cxn ang="0">
                  <a:pos x="54" y="25"/>
                </a:cxn>
                <a:cxn ang="0">
                  <a:pos x="59" y="0"/>
                </a:cxn>
              </a:cxnLst>
              <a:rect l="0" t="0" r="r" b="b"/>
              <a:pathLst>
                <a:path w="111" h="225">
                  <a:moveTo>
                    <a:pt x="59" y="0"/>
                  </a:moveTo>
                  <a:lnTo>
                    <a:pt x="48" y="18"/>
                  </a:lnTo>
                  <a:lnTo>
                    <a:pt x="35" y="40"/>
                  </a:lnTo>
                  <a:lnTo>
                    <a:pt x="24" y="65"/>
                  </a:lnTo>
                  <a:lnTo>
                    <a:pt x="13" y="93"/>
                  </a:lnTo>
                  <a:lnTo>
                    <a:pt x="5" y="123"/>
                  </a:lnTo>
                  <a:lnTo>
                    <a:pt x="0" y="155"/>
                  </a:lnTo>
                  <a:lnTo>
                    <a:pt x="0" y="189"/>
                  </a:lnTo>
                  <a:lnTo>
                    <a:pt x="7" y="225"/>
                  </a:lnTo>
                  <a:lnTo>
                    <a:pt x="8" y="207"/>
                  </a:lnTo>
                  <a:lnTo>
                    <a:pt x="13" y="189"/>
                  </a:lnTo>
                  <a:lnTo>
                    <a:pt x="18" y="172"/>
                  </a:lnTo>
                  <a:lnTo>
                    <a:pt x="26" y="156"/>
                  </a:lnTo>
                  <a:lnTo>
                    <a:pt x="35" y="143"/>
                  </a:lnTo>
                  <a:lnTo>
                    <a:pt x="45" y="131"/>
                  </a:lnTo>
                  <a:lnTo>
                    <a:pt x="55" y="121"/>
                  </a:lnTo>
                  <a:lnTo>
                    <a:pt x="65" y="114"/>
                  </a:lnTo>
                  <a:lnTo>
                    <a:pt x="75" y="108"/>
                  </a:lnTo>
                  <a:lnTo>
                    <a:pt x="84" y="102"/>
                  </a:lnTo>
                  <a:lnTo>
                    <a:pt x="91" y="95"/>
                  </a:lnTo>
                  <a:lnTo>
                    <a:pt x="98" y="88"/>
                  </a:lnTo>
                  <a:lnTo>
                    <a:pt x="103" y="81"/>
                  </a:lnTo>
                  <a:lnTo>
                    <a:pt x="107" y="75"/>
                  </a:lnTo>
                  <a:lnTo>
                    <a:pt x="110" y="67"/>
                  </a:lnTo>
                  <a:lnTo>
                    <a:pt x="111" y="61"/>
                  </a:lnTo>
                  <a:lnTo>
                    <a:pt x="98" y="66"/>
                  </a:lnTo>
                  <a:lnTo>
                    <a:pt x="86" y="69"/>
                  </a:lnTo>
                  <a:lnTo>
                    <a:pt x="74" y="69"/>
                  </a:lnTo>
                  <a:lnTo>
                    <a:pt x="65" y="65"/>
                  </a:lnTo>
                  <a:lnTo>
                    <a:pt x="58" y="57"/>
                  </a:lnTo>
                  <a:lnTo>
                    <a:pt x="54" y="45"/>
                  </a:lnTo>
                  <a:lnTo>
                    <a:pt x="54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1" name="Freeform 86"/>
            <p:cNvSpPr>
              <a:spLocks/>
            </p:cNvSpPr>
            <p:nvPr/>
          </p:nvSpPr>
          <p:spPr bwMode="auto">
            <a:xfrm>
              <a:off x="772" y="2656"/>
              <a:ext cx="120" cy="7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13"/>
                </a:cxn>
                <a:cxn ang="0">
                  <a:pos x="22" y="13"/>
                </a:cxn>
                <a:cxn ang="0">
                  <a:pos x="33" y="16"/>
                </a:cxn>
                <a:cxn ang="0">
                  <a:pos x="46" y="19"/>
                </a:cxn>
                <a:cxn ang="0">
                  <a:pos x="58" y="26"/>
                </a:cxn>
                <a:cxn ang="0">
                  <a:pos x="70" y="35"/>
                </a:cxn>
                <a:cxn ang="0">
                  <a:pos x="80" y="47"/>
                </a:cxn>
                <a:cxn ang="0">
                  <a:pos x="90" y="61"/>
                </a:cxn>
                <a:cxn ang="0">
                  <a:pos x="97" y="71"/>
                </a:cxn>
                <a:cxn ang="0">
                  <a:pos x="104" y="73"/>
                </a:cxn>
                <a:cxn ang="0">
                  <a:pos x="111" y="70"/>
                </a:cxn>
                <a:cxn ang="0">
                  <a:pos x="118" y="62"/>
                </a:cxn>
                <a:cxn ang="0">
                  <a:pos x="120" y="56"/>
                </a:cxn>
                <a:cxn ang="0">
                  <a:pos x="119" y="49"/>
                </a:cxn>
                <a:cxn ang="0">
                  <a:pos x="117" y="40"/>
                </a:cxn>
                <a:cxn ang="0">
                  <a:pos x="113" y="30"/>
                </a:cxn>
                <a:cxn ang="0">
                  <a:pos x="106" y="20"/>
                </a:cxn>
                <a:cxn ang="0">
                  <a:pos x="99" y="12"/>
                </a:cxn>
                <a:cxn ang="0">
                  <a:pos x="90" y="6"/>
                </a:cxn>
                <a:cxn ang="0">
                  <a:pos x="80" y="1"/>
                </a:cxn>
                <a:cxn ang="0">
                  <a:pos x="69" y="0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5" y="8"/>
                </a:cxn>
                <a:cxn ang="0">
                  <a:pos x="8" y="11"/>
                </a:cxn>
                <a:cxn ang="0">
                  <a:pos x="4" y="13"/>
                </a:cxn>
                <a:cxn ang="0">
                  <a:pos x="0" y="14"/>
                </a:cxn>
              </a:cxnLst>
              <a:rect l="0" t="0" r="r" b="b"/>
              <a:pathLst>
                <a:path w="120" h="73">
                  <a:moveTo>
                    <a:pt x="0" y="14"/>
                  </a:moveTo>
                  <a:lnTo>
                    <a:pt x="10" y="13"/>
                  </a:lnTo>
                  <a:lnTo>
                    <a:pt x="22" y="13"/>
                  </a:lnTo>
                  <a:lnTo>
                    <a:pt x="33" y="16"/>
                  </a:lnTo>
                  <a:lnTo>
                    <a:pt x="46" y="19"/>
                  </a:lnTo>
                  <a:lnTo>
                    <a:pt x="58" y="26"/>
                  </a:lnTo>
                  <a:lnTo>
                    <a:pt x="70" y="35"/>
                  </a:lnTo>
                  <a:lnTo>
                    <a:pt x="80" y="47"/>
                  </a:lnTo>
                  <a:lnTo>
                    <a:pt x="90" y="61"/>
                  </a:lnTo>
                  <a:lnTo>
                    <a:pt x="97" y="71"/>
                  </a:lnTo>
                  <a:lnTo>
                    <a:pt x="104" y="73"/>
                  </a:lnTo>
                  <a:lnTo>
                    <a:pt x="111" y="70"/>
                  </a:lnTo>
                  <a:lnTo>
                    <a:pt x="118" y="62"/>
                  </a:lnTo>
                  <a:lnTo>
                    <a:pt x="120" y="56"/>
                  </a:lnTo>
                  <a:lnTo>
                    <a:pt x="119" y="49"/>
                  </a:lnTo>
                  <a:lnTo>
                    <a:pt x="117" y="40"/>
                  </a:lnTo>
                  <a:lnTo>
                    <a:pt x="113" y="30"/>
                  </a:lnTo>
                  <a:lnTo>
                    <a:pt x="106" y="20"/>
                  </a:lnTo>
                  <a:lnTo>
                    <a:pt x="99" y="12"/>
                  </a:lnTo>
                  <a:lnTo>
                    <a:pt x="90" y="6"/>
                  </a:lnTo>
                  <a:lnTo>
                    <a:pt x="80" y="1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2"/>
                  </a:lnTo>
                  <a:lnTo>
                    <a:pt x="24" y="5"/>
                  </a:lnTo>
                  <a:lnTo>
                    <a:pt x="15" y="8"/>
                  </a:lnTo>
                  <a:lnTo>
                    <a:pt x="8" y="11"/>
                  </a:lnTo>
                  <a:lnTo>
                    <a:pt x="4" y="1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" name="Freeform 87"/>
            <p:cNvSpPr>
              <a:spLocks/>
            </p:cNvSpPr>
            <p:nvPr/>
          </p:nvSpPr>
          <p:spPr bwMode="auto">
            <a:xfrm>
              <a:off x="339" y="2102"/>
              <a:ext cx="116" cy="7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1"/>
                </a:cxn>
                <a:cxn ang="0">
                  <a:pos x="4" y="11"/>
                </a:cxn>
                <a:cxn ang="0">
                  <a:pos x="10" y="5"/>
                </a:cxn>
                <a:cxn ang="0">
                  <a:pos x="16" y="0"/>
                </a:cxn>
                <a:cxn ang="0">
                  <a:pos x="26" y="5"/>
                </a:cxn>
                <a:cxn ang="0">
                  <a:pos x="37" y="10"/>
                </a:cxn>
                <a:cxn ang="0">
                  <a:pos x="50" y="16"/>
                </a:cxn>
                <a:cxn ang="0">
                  <a:pos x="62" y="22"/>
                </a:cxn>
                <a:cxn ang="0">
                  <a:pos x="76" y="28"/>
                </a:cxn>
                <a:cxn ang="0">
                  <a:pos x="90" y="33"/>
                </a:cxn>
                <a:cxn ang="0">
                  <a:pos x="104" y="35"/>
                </a:cxn>
                <a:cxn ang="0">
                  <a:pos x="116" y="36"/>
                </a:cxn>
                <a:cxn ang="0">
                  <a:pos x="104" y="38"/>
                </a:cxn>
                <a:cxn ang="0">
                  <a:pos x="90" y="40"/>
                </a:cxn>
                <a:cxn ang="0">
                  <a:pos x="76" y="45"/>
                </a:cxn>
                <a:cxn ang="0">
                  <a:pos x="62" y="51"/>
                </a:cxn>
                <a:cxn ang="0">
                  <a:pos x="50" y="57"/>
                </a:cxn>
                <a:cxn ang="0">
                  <a:pos x="37" y="63"/>
                </a:cxn>
                <a:cxn ang="0">
                  <a:pos x="26" y="69"/>
                </a:cxn>
                <a:cxn ang="0">
                  <a:pos x="16" y="74"/>
                </a:cxn>
                <a:cxn ang="0">
                  <a:pos x="10" y="69"/>
                </a:cxn>
                <a:cxn ang="0">
                  <a:pos x="5" y="63"/>
                </a:cxn>
                <a:cxn ang="0">
                  <a:pos x="1" y="52"/>
                </a:cxn>
                <a:cxn ang="0">
                  <a:pos x="0" y="36"/>
                </a:cxn>
              </a:cxnLst>
              <a:rect l="0" t="0" r="r" b="b"/>
              <a:pathLst>
                <a:path w="116" h="74">
                  <a:moveTo>
                    <a:pt x="0" y="36"/>
                  </a:moveTo>
                  <a:lnTo>
                    <a:pt x="1" y="21"/>
                  </a:lnTo>
                  <a:lnTo>
                    <a:pt x="4" y="11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26" y="5"/>
                  </a:lnTo>
                  <a:lnTo>
                    <a:pt x="37" y="10"/>
                  </a:lnTo>
                  <a:lnTo>
                    <a:pt x="50" y="16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90" y="33"/>
                  </a:lnTo>
                  <a:lnTo>
                    <a:pt x="104" y="35"/>
                  </a:lnTo>
                  <a:lnTo>
                    <a:pt x="116" y="36"/>
                  </a:lnTo>
                  <a:lnTo>
                    <a:pt x="104" y="38"/>
                  </a:lnTo>
                  <a:lnTo>
                    <a:pt x="90" y="40"/>
                  </a:lnTo>
                  <a:lnTo>
                    <a:pt x="76" y="45"/>
                  </a:lnTo>
                  <a:lnTo>
                    <a:pt x="62" y="51"/>
                  </a:lnTo>
                  <a:lnTo>
                    <a:pt x="50" y="57"/>
                  </a:lnTo>
                  <a:lnTo>
                    <a:pt x="37" y="63"/>
                  </a:lnTo>
                  <a:lnTo>
                    <a:pt x="26" y="69"/>
                  </a:lnTo>
                  <a:lnTo>
                    <a:pt x="16" y="74"/>
                  </a:lnTo>
                  <a:lnTo>
                    <a:pt x="10" y="69"/>
                  </a:lnTo>
                  <a:lnTo>
                    <a:pt x="5" y="63"/>
                  </a:lnTo>
                  <a:lnTo>
                    <a:pt x="1" y="5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243" name="WordArt 75"/>
          <p:cNvSpPr>
            <a:spLocks noChangeArrowheads="1" noChangeShapeType="1" noTextEdit="1"/>
          </p:cNvSpPr>
          <p:nvPr/>
        </p:nvSpPr>
        <p:spPr bwMode="auto">
          <a:xfrm>
            <a:off x="1835150" y="1916113"/>
            <a:ext cx="511333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9461" name="Text Box 77"/>
          <p:cNvSpPr txBox="1">
            <a:spLocks noChangeArrowheads="1"/>
          </p:cNvSpPr>
          <p:nvPr/>
        </p:nvSpPr>
        <p:spPr bwMode="auto">
          <a:xfrm>
            <a:off x="3687763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k-KZ"/>
          </a:p>
        </p:txBody>
      </p:sp>
      <p:sp>
        <p:nvSpPr>
          <p:cNvPr id="7246" name="WordArt 78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49688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kk-KZ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Топтарға тапсырма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35696" y="2060848"/>
            <a:ext cx="4968552" cy="37548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1-топ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Қалаған тақырыпта келіссөз ұйымдастыру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2-топ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“Ізденіс-табыс кепілі”. Сұрақтарға жауап беру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3-топ.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Постер қорғау.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Келіссөздерді жүргізуде жіберілетін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кемшіліктер</a:t>
            </a:r>
            <a:r>
              <a:rPr lang="ru-RU" dirty="0" smtClean="0"/>
              <a:t> </a:t>
            </a:r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Cj04151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5888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Прямоугольник 4"/>
          <p:cNvSpPr/>
          <p:nvPr/>
        </p:nvSpPr>
        <p:spPr>
          <a:xfrm>
            <a:off x="755576" y="2060848"/>
            <a:ext cx="74888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 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92-жаттығу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Әйгілі адамдардың сөздерінен не ұқтыңдар? Өз ойларың қалай?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93-жаттығу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Мәтінді оқып, мазмұнына назар аударыңдар. Қазақтың тағы басқа қасиетті сандары туралы не білесіңдер?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62068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s625524.vk.me/v625524498/24e3e/2NX98F9gc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640"/>
            <a:ext cx="88931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695950" cy="15732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KZ Script"/>
              </a:rPr>
              <a:t>Үйге тапсырма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KZ Script"/>
              </a:rPr>
              <a:t>: 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042988" y="2132856"/>
            <a:ext cx="7057404" cy="2592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1185"/>
              </a:avLst>
            </a:prstTxWarp>
          </a:bodyPr>
          <a:lstStyle/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«Қурайлы ауылын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көркейту үшін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қандай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құруға болады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/>
            <a:endParaRPr lang="ru-RU" sz="2400" dirty="0" smtClean="0"/>
          </a:p>
          <a:p>
            <a:pPr algn="ctr"/>
            <a:endParaRPr lang="kk-KZ" sz="2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KZ Script"/>
            </a:endParaRPr>
          </a:p>
          <a:p>
            <a:pPr algn="ctr"/>
            <a:endParaRPr lang="kk-KZ" sz="2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KZ Script"/>
            </a:endParaRPr>
          </a:p>
          <a:p>
            <a:pPr algn="ctr"/>
            <a:r>
              <a:rPr lang="kk-KZ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KZ Script"/>
              </a:rPr>
              <a:t>Іскерлік келіссөз жүргізуге дайындалу</a:t>
            </a:r>
          </a:p>
          <a:p>
            <a:pPr algn="ctr"/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KZ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27088" y="323532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kk-KZ"/>
              <a:t> </a:t>
            </a:r>
            <a:endParaRPr lang="ru-RU" sz="2800" b="1" i="1">
              <a:solidFill>
                <a:srgbClr val="FF0000"/>
              </a:solidFill>
            </a:endParaRPr>
          </a:p>
        </p:txBody>
      </p:sp>
      <p:pic>
        <p:nvPicPr>
          <p:cNvPr id="41987" name="Picture 3" descr="image0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32656"/>
            <a:ext cx="827087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image0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827088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670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000" dirty="0"/>
              <a:t>   </a:t>
            </a:r>
            <a:r>
              <a:rPr lang="kk-KZ" sz="2400" b="1" dirty="0"/>
              <a:t>Қанша  білсең,  ізден  тағы, тағы да,</a:t>
            </a:r>
          </a:p>
          <a:p>
            <a:pPr algn="ctr"/>
            <a:r>
              <a:rPr lang="kk-KZ" sz="2400" b="1" dirty="0"/>
              <a:t> </a:t>
            </a:r>
            <a:r>
              <a:rPr lang="kk-KZ" sz="2400" b="1" dirty="0" smtClean="0"/>
              <a:t>Білікті  </a:t>
            </a:r>
            <a:r>
              <a:rPr lang="kk-KZ" sz="2400" b="1" dirty="0"/>
              <a:t>адам  жетер   тілек  бағына.</a:t>
            </a:r>
          </a:p>
          <a:p>
            <a:pPr algn="ctr"/>
            <a:r>
              <a:rPr lang="kk-KZ" sz="2400" b="1" dirty="0"/>
              <a:t>      </a:t>
            </a:r>
            <a:r>
              <a:rPr lang="kk-KZ" sz="2400" b="1" dirty="0" smtClean="0"/>
              <a:t>Біле </a:t>
            </a:r>
            <a:r>
              <a:rPr lang="kk-KZ" sz="2400" b="1" dirty="0"/>
              <a:t>бер,  қанша  білсең де  тағы  </a:t>
            </a:r>
            <a:r>
              <a:rPr lang="kk-KZ" sz="2400" b="1" dirty="0" smtClean="0"/>
              <a:t>біл,</a:t>
            </a:r>
          </a:p>
          <a:p>
            <a:pPr algn="ctr"/>
            <a:r>
              <a:rPr lang="kk-KZ" sz="2400" b="1" dirty="0" smtClean="0"/>
              <a:t>Жетерсің   </a:t>
            </a:r>
            <a:r>
              <a:rPr lang="kk-KZ" sz="2400" b="1" dirty="0"/>
              <a:t>мақсатыңа  біле, біле!</a:t>
            </a:r>
          </a:p>
          <a:p>
            <a:pPr algn="r"/>
            <a:r>
              <a:rPr lang="kk-KZ" sz="2400" b="1" dirty="0"/>
              <a:t>                                                                                </a:t>
            </a:r>
            <a:r>
              <a:rPr lang="kk-KZ" sz="2400" b="1" i="1" dirty="0"/>
              <a:t>Ж.Баласағұн.</a:t>
            </a:r>
            <a:endParaRPr lang="ru-RU" sz="2400" b="1" i="1" dirty="0"/>
          </a:p>
        </p:txBody>
      </p:sp>
      <p:sp>
        <p:nvSpPr>
          <p:cNvPr id="41990" name="WordArt 7"/>
          <p:cNvSpPr>
            <a:spLocks noChangeArrowheads="1" noChangeShapeType="1" noTextEdit="1"/>
          </p:cNvSpPr>
          <p:nvPr/>
        </p:nvSpPr>
        <p:spPr bwMode="auto">
          <a:xfrm>
            <a:off x="2339752" y="476672"/>
            <a:ext cx="4800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Бір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тамшы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 ой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6715125"/>
            <a:chOff x="310" y="532"/>
            <a:chExt cx="5139" cy="3208"/>
          </a:xfrm>
        </p:grpSpPr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4551" y="539"/>
              <a:ext cx="130" cy="262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14" y="30"/>
                </a:cxn>
                <a:cxn ang="0">
                  <a:pos x="6" y="29"/>
                </a:cxn>
                <a:cxn ang="0">
                  <a:pos x="0" y="24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8" y="0"/>
                </a:cxn>
                <a:cxn ang="0">
                  <a:pos x="49" y="1"/>
                </a:cxn>
                <a:cxn ang="0">
                  <a:pos x="60" y="5"/>
                </a:cxn>
                <a:cxn ang="0">
                  <a:pos x="71" y="7"/>
                </a:cxn>
                <a:cxn ang="0">
                  <a:pos x="80" y="12"/>
                </a:cxn>
                <a:cxn ang="0">
                  <a:pos x="88" y="19"/>
                </a:cxn>
                <a:cxn ang="0">
                  <a:pos x="97" y="29"/>
                </a:cxn>
                <a:cxn ang="0">
                  <a:pos x="106" y="42"/>
                </a:cxn>
                <a:cxn ang="0">
                  <a:pos x="114" y="57"/>
                </a:cxn>
                <a:cxn ang="0">
                  <a:pos x="121" y="75"/>
                </a:cxn>
                <a:cxn ang="0">
                  <a:pos x="127" y="93"/>
                </a:cxn>
                <a:cxn ang="0">
                  <a:pos x="130" y="113"/>
                </a:cxn>
                <a:cxn ang="0">
                  <a:pos x="130" y="132"/>
                </a:cxn>
                <a:cxn ang="0">
                  <a:pos x="127" y="154"/>
                </a:cxn>
                <a:cxn ang="0">
                  <a:pos x="121" y="173"/>
                </a:cxn>
                <a:cxn ang="0">
                  <a:pos x="113" y="191"/>
                </a:cxn>
                <a:cxn ang="0">
                  <a:pos x="103" y="208"/>
                </a:cxn>
                <a:cxn ang="0">
                  <a:pos x="91" y="223"/>
                </a:cxn>
                <a:cxn ang="0">
                  <a:pos x="80" y="238"/>
                </a:cxn>
                <a:cxn ang="0">
                  <a:pos x="68" y="250"/>
                </a:cxn>
                <a:cxn ang="0">
                  <a:pos x="57" y="259"/>
                </a:cxn>
                <a:cxn ang="0">
                  <a:pos x="51" y="262"/>
                </a:cxn>
                <a:cxn ang="0">
                  <a:pos x="46" y="260"/>
                </a:cxn>
                <a:cxn ang="0">
                  <a:pos x="42" y="257"/>
                </a:cxn>
                <a:cxn ang="0">
                  <a:pos x="47" y="250"/>
                </a:cxn>
                <a:cxn ang="0">
                  <a:pos x="54" y="244"/>
                </a:cxn>
                <a:cxn ang="0">
                  <a:pos x="64" y="234"/>
                </a:cxn>
                <a:cxn ang="0">
                  <a:pos x="76" y="221"/>
                </a:cxn>
                <a:cxn ang="0">
                  <a:pos x="89" y="204"/>
                </a:cxn>
                <a:cxn ang="0">
                  <a:pos x="100" y="184"/>
                </a:cxn>
                <a:cxn ang="0">
                  <a:pos x="109" y="161"/>
                </a:cxn>
                <a:cxn ang="0">
                  <a:pos x="115" y="136"/>
                </a:cxn>
                <a:cxn ang="0">
                  <a:pos x="114" y="107"/>
                </a:cxn>
                <a:cxn ang="0">
                  <a:pos x="107" y="79"/>
                </a:cxn>
                <a:cxn ang="0">
                  <a:pos x="96" y="57"/>
                </a:cxn>
                <a:cxn ang="0">
                  <a:pos x="82" y="42"/>
                </a:cxn>
                <a:cxn ang="0">
                  <a:pos x="68" y="30"/>
                </a:cxn>
                <a:cxn ang="0">
                  <a:pos x="54" y="24"/>
                </a:cxn>
                <a:cxn ang="0">
                  <a:pos x="40" y="20"/>
                </a:cxn>
                <a:cxn ang="0">
                  <a:pos x="28" y="21"/>
                </a:cxn>
                <a:cxn ang="0">
                  <a:pos x="22" y="25"/>
                </a:cxn>
              </a:cxnLst>
              <a:rect l="0" t="0" r="r" b="b"/>
              <a:pathLst>
                <a:path w="130" h="262">
                  <a:moveTo>
                    <a:pt x="22" y="25"/>
                  </a:moveTo>
                  <a:lnTo>
                    <a:pt x="14" y="30"/>
                  </a:lnTo>
                  <a:lnTo>
                    <a:pt x="6" y="29"/>
                  </a:lnTo>
                  <a:lnTo>
                    <a:pt x="0" y="2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9" y="1"/>
                  </a:lnTo>
                  <a:lnTo>
                    <a:pt x="60" y="5"/>
                  </a:lnTo>
                  <a:lnTo>
                    <a:pt x="71" y="7"/>
                  </a:lnTo>
                  <a:lnTo>
                    <a:pt x="80" y="12"/>
                  </a:lnTo>
                  <a:lnTo>
                    <a:pt x="88" y="19"/>
                  </a:lnTo>
                  <a:lnTo>
                    <a:pt x="97" y="29"/>
                  </a:lnTo>
                  <a:lnTo>
                    <a:pt x="106" y="42"/>
                  </a:lnTo>
                  <a:lnTo>
                    <a:pt x="114" y="57"/>
                  </a:lnTo>
                  <a:lnTo>
                    <a:pt x="121" y="75"/>
                  </a:lnTo>
                  <a:lnTo>
                    <a:pt x="127" y="93"/>
                  </a:lnTo>
                  <a:lnTo>
                    <a:pt x="130" y="113"/>
                  </a:lnTo>
                  <a:lnTo>
                    <a:pt x="130" y="132"/>
                  </a:lnTo>
                  <a:lnTo>
                    <a:pt x="127" y="154"/>
                  </a:lnTo>
                  <a:lnTo>
                    <a:pt x="121" y="173"/>
                  </a:lnTo>
                  <a:lnTo>
                    <a:pt x="113" y="191"/>
                  </a:lnTo>
                  <a:lnTo>
                    <a:pt x="103" y="208"/>
                  </a:lnTo>
                  <a:lnTo>
                    <a:pt x="91" y="223"/>
                  </a:lnTo>
                  <a:lnTo>
                    <a:pt x="80" y="238"/>
                  </a:lnTo>
                  <a:lnTo>
                    <a:pt x="68" y="250"/>
                  </a:lnTo>
                  <a:lnTo>
                    <a:pt x="57" y="259"/>
                  </a:lnTo>
                  <a:lnTo>
                    <a:pt x="51" y="262"/>
                  </a:lnTo>
                  <a:lnTo>
                    <a:pt x="46" y="260"/>
                  </a:lnTo>
                  <a:lnTo>
                    <a:pt x="42" y="257"/>
                  </a:lnTo>
                  <a:lnTo>
                    <a:pt x="47" y="250"/>
                  </a:lnTo>
                  <a:lnTo>
                    <a:pt x="54" y="244"/>
                  </a:lnTo>
                  <a:lnTo>
                    <a:pt x="64" y="234"/>
                  </a:lnTo>
                  <a:lnTo>
                    <a:pt x="76" y="221"/>
                  </a:lnTo>
                  <a:lnTo>
                    <a:pt x="89" y="204"/>
                  </a:lnTo>
                  <a:lnTo>
                    <a:pt x="100" y="184"/>
                  </a:lnTo>
                  <a:lnTo>
                    <a:pt x="109" y="161"/>
                  </a:lnTo>
                  <a:lnTo>
                    <a:pt x="115" y="136"/>
                  </a:lnTo>
                  <a:lnTo>
                    <a:pt x="114" y="107"/>
                  </a:lnTo>
                  <a:lnTo>
                    <a:pt x="107" y="79"/>
                  </a:lnTo>
                  <a:lnTo>
                    <a:pt x="96" y="57"/>
                  </a:lnTo>
                  <a:lnTo>
                    <a:pt x="82" y="42"/>
                  </a:lnTo>
                  <a:lnTo>
                    <a:pt x="68" y="30"/>
                  </a:lnTo>
                  <a:lnTo>
                    <a:pt x="54" y="24"/>
                  </a:lnTo>
                  <a:lnTo>
                    <a:pt x="40" y="20"/>
                  </a:lnTo>
                  <a:lnTo>
                    <a:pt x="28" y="21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886" y="736"/>
              <a:ext cx="1796" cy="483"/>
            </a:xfrm>
            <a:custGeom>
              <a:avLst/>
              <a:gdLst/>
              <a:ahLst/>
              <a:cxnLst>
                <a:cxn ang="0">
                  <a:pos x="1600" y="206"/>
                </a:cxn>
                <a:cxn ang="0">
                  <a:pos x="1583" y="188"/>
                </a:cxn>
                <a:cxn ang="0">
                  <a:pos x="1567" y="167"/>
                </a:cxn>
                <a:cxn ang="0">
                  <a:pos x="1551" y="144"/>
                </a:cxn>
                <a:cxn ang="0">
                  <a:pos x="1536" y="119"/>
                </a:cxn>
                <a:cxn ang="0">
                  <a:pos x="1524" y="91"/>
                </a:cxn>
                <a:cxn ang="0">
                  <a:pos x="1513" y="62"/>
                </a:cxn>
                <a:cxn ang="0">
                  <a:pos x="1505" y="32"/>
                </a:cxn>
                <a:cxn ang="0">
                  <a:pos x="1501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460" y="43"/>
                </a:cxn>
                <a:cxn ang="0">
                  <a:pos x="1469" y="75"/>
                </a:cxn>
                <a:cxn ang="0">
                  <a:pos x="1479" y="107"/>
                </a:cxn>
                <a:cxn ang="0">
                  <a:pos x="1492" y="134"/>
                </a:cxn>
                <a:cxn ang="0">
                  <a:pos x="1505" y="159"/>
                </a:cxn>
                <a:cxn ang="0">
                  <a:pos x="1519" y="183"/>
                </a:cxn>
                <a:cxn ang="0">
                  <a:pos x="1534" y="205"/>
                </a:cxn>
                <a:cxn ang="0">
                  <a:pos x="1549" y="224"/>
                </a:cxn>
                <a:cxn ang="0">
                  <a:pos x="1563" y="244"/>
                </a:cxn>
                <a:cxn ang="0">
                  <a:pos x="1573" y="252"/>
                </a:cxn>
                <a:cxn ang="0">
                  <a:pos x="1582" y="260"/>
                </a:cxn>
                <a:cxn ang="0">
                  <a:pos x="1591" y="268"/>
                </a:cxn>
                <a:cxn ang="0">
                  <a:pos x="1601" y="276"/>
                </a:cxn>
                <a:cxn ang="0">
                  <a:pos x="1611" y="283"/>
                </a:cxn>
                <a:cxn ang="0">
                  <a:pos x="1622" y="292"/>
                </a:cxn>
                <a:cxn ang="0">
                  <a:pos x="1632" y="299"/>
                </a:cxn>
                <a:cxn ang="0">
                  <a:pos x="1644" y="306"/>
                </a:cxn>
                <a:cxn ang="0">
                  <a:pos x="1656" y="313"/>
                </a:cxn>
                <a:cxn ang="0">
                  <a:pos x="1668" y="320"/>
                </a:cxn>
                <a:cxn ang="0">
                  <a:pos x="1681" y="326"/>
                </a:cxn>
                <a:cxn ang="0">
                  <a:pos x="1695" y="334"/>
                </a:cxn>
                <a:cxn ang="0">
                  <a:pos x="1708" y="340"/>
                </a:cxn>
                <a:cxn ang="0">
                  <a:pos x="1723" y="344"/>
                </a:cxn>
                <a:cxn ang="0">
                  <a:pos x="1739" y="349"/>
                </a:cxn>
                <a:cxn ang="0">
                  <a:pos x="1755" y="354"/>
                </a:cxn>
                <a:cxn ang="0">
                  <a:pos x="1755" y="483"/>
                </a:cxn>
                <a:cxn ang="0">
                  <a:pos x="1796" y="483"/>
                </a:cxn>
                <a:cxn ang="0">
                  <a:pos x="1796" y="310"/>
                </a:cxn>
                <a:cxn ang="0">
                  <a:pos x="1780" y="308"/>
                </a:cxn>
                <a:cxn ang="0">
                  <a:pos x="1765" y="305"/>
                </a:cxn>
                <a:cxn ang="0">
                  <a:pos x="1751" y="301"/>
                </a:cxn>
                <a:cxn ang="0">
                  <a:pos x="1737" y="298"/>
                </a:cxn>
                <a:cxn ang="0">
                  <a:pos x="1722" y="292"/>
                </a:cxn>
                <a:cxn ang="0">
                  <a:pos x="1709" y="287"/>
                </a:cxn>
                <a:cxn ang="0">
                  <a:pos x="1696" y="280"/>
                </a:cxn>
                <a:cxn ang="0">
                  <a:pos x="1683" y="272"/>
                </a:cxn>
                <a:cxn ang="0">
                  <a:pos x="1671" y="265"/>
                </a:cxn>
                <a:cxn ang="0">
                  <a:pos x="1659" y="258"/>
                </a:cxn>
                <a:cxn ang="0">
                  <a:pos x="1648" y="250"/>
                </a:cxn>
                <a:cxn ang="0">
                  <a:pos x="1638" y="241"/>
                </a:cxn>
                <a:cxn ang="0">
                  <a:pos x="1627" y="233"/>
                </a:cxn>
                <a:cxn ang="0">
                  <a:pos x="1617" y="223"/>
                </a:cxn>
                <a:cxn ang="0">
                  <a:pos x="1608" y="215"/>
                </a:cxn>
                <a:cxn ang="0">
                  <a:pos x="1600" y="206"/>
                </a:cxn>
              </a:cxnLst>
              <a:rect l="0" t="0" r="r" b="b"/>
              <a:pathLst>
                <a:path w="1796" h="483">
                  <a:moveTo>
                    <a:pt x="1600" y="206"/>
                  </a:moveTo>
                  <a:lnTo>
                    <a:pt x="1583" y="188"/>
                  </a:lnTo>
                  <a:lnTo>
                    <a:pt x="1567" y="167"/>
                  </a:lnTo>
                  <a:lnTo>
                    <a:pt x="1551" y="144"/>
                  </a:lnTo>
                  <a:lnTo>
                    <a:pt x="1536" y="119"/>
                  </a:lnTo>
                  <a:lnTo>
                    <a:pt x="1524" y="91"/>
                  </a:lnTo>
                  <a:lnTo>
                    <a:pt x="1513" y="62"/>
                  </a:lnTo>
                  <a:lnTo>
                    <a:pt x="1505" y="32"/>
                  </a:lnTo>
                  <a:lnTo>
                    <a:pt x="1501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460" y="43"/>
                  </a:lnTo>
                  <a:lnTo>
                    <a:pt x="1469" y="75"/>
                  </a:lnTo>
                  <a:lnTo>
                    <a:pt x="1479" y="107"/>
                  </a:lnTo>
                  <a:lnTo>
                    <a:pt x="1492" y="134"/>
                  </a:lnTo>
                  <a:lnTo>
                    <a:pt x="1505" y="159"/>
                  </a:lnTo>
                  <a:lnTo>
                    <a:pt x="1519" y="183"/>
                  </a:lnTo>
                  <a:lnTo>
                    <a:pt x="1534" y="205"/>
                  </a:lnTo>
                  <a:lnTo>
                    <a:pt x="1549" y="224"/>
                  </a:lnTo>
                  <a:lnTo>
                    <a:pt x="1563" y="244"/>
                  </a:lnTo>
                  <a:lnTo>
                    <a:pt x="1573" y="252"/>
                  </a:lnTo>
                  <a:lnTo>
                    <a:pt x="1582" y="260"/>
                  </a:lnTo>
                  <a:lnTo>
                    <a:pt x="1591" y="268"/>
                  </a:lnTo>
                  <a:lnTo>
                    <a:pt x="1601" y="276"/>
                  </a:lnTo>
                  <a:lnTo>
                    <a:pt x="1611" y="283"/>
                  </a:lnTo>
                  <a:lnTo>
                    <a:pt x="1622" y="292"/>
                  </a:lnTo>
                  <a:lnTo>
                    <a:pt x="1632" y="299"/>
                  </a:lnTo>
                  <a:lnTo>
                    <a:pt x="1644" y="306"/>
                  </a:lnTo>
                  <a:lnTo>
                    <a:pt x="1656" y="313"/>
                  </a:lnTo>
                  <a:lnTo>
                    <a:pt x="1668" y="320"/>
                  </a:lnTo>
                  <a:lnTo>
                    <a:pt x="1681" y="326"/>
                  </a:lnTo>
                  <a:lnTo>
                    <a:pt x="1695" y="334"/>
                  </a:lnTo>
                  <a:lnTo>
                    <a:pt x="1708" y="340"/>
                  </a:lnTo>
                  <a:lnTo>
                    <a:pt x="1723" y="344"/>
                  </a:lnTo>
                  <a:lnTo>
                    <a:pt x="1739" y="349"/>
                  </a:lnTo>
                  <a:lnTo>
                    <a:pt x="1755" y="354"/>
                  </a:lnTo>
                  <a:lnTo>
                    <a:pt x="1755" y="483"/>
                  </a:lnTo>
                  <a:lnTo>
                    <a:pt x="1796" y="483"/>
                  </a:lnTo>
                  <a:lnTo>
                    <a:pt x="1796" y="310"/>
                  </a:lnTo>
                  <a:lnTo>
                    <a:pt x="1780" y="308"/>
                  </a:lnTo>
                  <a:lnTo>
                    <a:pt x="1765" y="305"/>
                  </a:lnTo>
                  <a:lnTo>
                    <a:pt x="1751" y="301"/>
                  </a:lnTo>
                  <a:lnTo>
                    <a:pt x="1737" y="298"/>
                  </a:lnTo>
                  <a:lnTo>
                    <a:pt x="1722" y="292"/>
                  </a:lnTo>
                  <a:lnTo>
                    <a:pt x="1709" y="287"/>
                  </a:lnTo>
                  <a:lnTo>
                    <a:pt x="1696" y="280"/>
                  </a:lnTo>
                  <a:lnTo>
                    <a:pt x="1683" y="272"/>
                  </a:lnTo>
                  <a:lnTo>
                    <a:pt x="1671" y="265"/>
                  </a:lnTo>
                  <a:lnTo>
                    <a:pt x="1659" y="258"/>
                  </a:lnTo>
                  <a:lnTo>
                    <a:pt x="1648" y="250"/>
                  </a:lnTo>
                  <a:lnTo>
                    <a:pt x="1638" y="241"/>
                  </a:lnTo>
                  <a:lnTo>
                    <a:pt x="1627" y="233"/>
                  </a:lnTo>
                  <a:lnTo>
                    <a:pt x="1617" y="223"/>
                  </a:lnTo>
                  <a:lnTo>
                    <a:pt x="1608" y="215"/>
                  </a:lnTo>
                  <a:lnTo>
                    <a:pt x="1600" y="20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886" y="598"/>
              <a:ext cx="1927" cy="621"/>
            </a:xfrm>
            <a:custGeom>
              <a:avLst/>
              <a:gdLst/>
              <a:ahLst/>
              <a:cxnLst>
                <a:cxn ang="0">
                  <a:pos x="1909" y="329"/>
                </a:cxn>
                <a:cxn ang="0">
                  <a:pos x="1894" y="330"/>
                </a:cxn>
                <a:cxn ang="0">
                  <a:pos x="1879" y="330"/>
                </a:cxn>
                <a:cxn ang="0">
                  <a:pos x="1865" y="330"/>
                </a:cxn>
                <a:cxn ang="0">
                  <a:pos x="1849" y="327"/>
                </a:cxn>
                <a:cxn ang="0">
                  <a:pos x="1834" y="325"/>
                </a:cxn>
                <a:cxn ang="0">
                  <a:pos x="1819" y="323"/>
                </a:cxn>
                <a:cxn ang="0">
                  <a:pos x="1803" y="318"/>
                </a:cxn>
                <a:cxn ang="0">
                  <a:pos x="1788" y="313"/>
                </a:cxn>
                <a:cxn ang="0">
                  <a:pos x="1774" y="308"/>
                </a:cxn>
                <a:cxn ang="0">
                  <a:pos x="1760" y="302"/>
                </a:cxn>
                <a:cxn ang="0">
                  <a:pos x="1746" y="295"/>
                </a:cxn>
                <a:cxn ang="0">
                  <a:pos x="1733" y="288"/>
                </a:cxn>
                <a:cxn ang="0">
                  <a:pos x="1721" y="279"/>
                </a:cxn>
                <a:cxn ang="0">
                  <a:pos x="1708" y="271"/>
                </a:cxn>
                <a:cxn ang="0">
                  <a:pos x="1698" y="261"/>
                </a:cxn>
                <a:cxn ang="0">
                  <a:pos x="1688" y="252"/>
                </a:cxn>
                <a:cxn ang="0">
                  <a:pos x="1670" y="230"/>
                </a:cxn>
                <a:cxn ang="0">
                  <a:pos x="1654" y="204"/>
                </a:cxn>
                <a:cxn ang="0">
                  <a:pos x="1640" y="176"/>
                </a:cxn>
                <a:cxn ang="0">
                  <a:pos x="1630" y="146"/>
                </a:cxn>
                <a:cxn ang="0">
                  <a:pos x="1620" y="114"/>
                </a:cxn>
                <a:cxn ang="0">
                  <a:pos x="1616" y="83"/>
                </a:cxn>
                <a:cxn ang="0">
                  <a:pos x="1614" y="50"/>
                </a:cxn>
                <a:cxn ang="0">
                  <a:pos x="1615" y="19"/>
                </a:cxn>
                <a:cxn ang="0">
                  <a:pos x="1615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595" y="19"/>
                </a:cxn>
                <a:cxn ang="0">
                  <a:pos x="1594" y="52"/>
                </a:cxn>
                <a:cxn ang="0">
                  <a:pos x="1597" y="86"/>
                </a:cxn>
                <a:cxn ang="0">
                  <a:pos x="1602" y="120"/>
                </a:cxn>
                <a:cxn ang="0">
                  <a:pos x="1611" y="153"/>
                </a:cxn>
                <a:cxn ang="0">
                  <a:pos x="1624" y="185"/>
                </a:cxn>
                <a:cxn ang="0">
                  <a:pos x="1639" y="215"/>
                </a:cxn>
                <a:cxn ang="0">
                  <a:pos x="1656" y="242"/>
                </a:cxn>
                <a:cxn ang="0">
                  <a:pos x="1675" y="265"/>
                </a:cxn>
                <a:cxn ang="0">
                  <a:pos x="1686" y="276"/>
                </a:cxn>
                <a:cxn ang="0">
                  <a:pos x="1697" y="285"/>
                </a:cxn>
                <a:cxn ang="0">
                  <a:pos x="1709" y="295"/>
                </a:cxn>
                <a:cxn ang="0">
                  <a:pos x="1723" y="303"/>
                </a:cxn>
                <a:cxn ang="0">
                  <a:pos x="1737" y="311"/>
                </a:cxn>
                <a:cxn ang="0">
                  <a:pos x="1752" y="319"/>
                </a:cxn>
                <a:cxn ang="0">
                  <a:pos x="1766" y="325"/>
                </a:cxn>
                <a:cxn ang="0">
                  <a:pos x="1781" y="331"/>
                </a:cxn>
                <a:cxn ang="0">
                  <a:pos x="1797" y="337"/>
                </a:cxn>
                <a:cxn ang="0">
                  <a:pos x="1813" y="341"/>
                </a:cxn>
                <a:cxn ang="0">
                  <a:pos x="1829" y="344"/>
                </a:cxn>
                <a:cxn ang="0">
                  <a:pos x="1845" y="348"/>
                </a:cxn>
                <a:cxn ang="0">
                  <a:pos x="1861" y="349"/>
                </a:cxn>
                <a:cxn ang="0">
                  <a:pos x="1877" y="350"/>
                </a:cxn>
                <a:cxn ang="0">
                  <a:pos x="1893" y="350"/>
                </a:cxn>
                <a:cxn ang="0">
                  <a:pos x="1909" y="349"/>
                </a:cxn>
                <a:cxn ang="0">
                  <a:pos x="1909" y="621"/>
                </a:cxn>
                <a:cxn ang="0">
                  <a:pos x="1927" y="621"/>
                </a:cxn>
                <a:cxn ang="0">
                  <a:pos x="1927" y="329"/>
                </a:cxn>
                <a:cxn ang="0">
                  <a:pos x="1909" y="329"/>
                </a:cxn>
              </a:cxnLst>
              <a:rect l="0" t="0" r="r" b="b"/>
              <a:pathLst>
                <a:path w="1927" h="621">
                  <a:moveTo>
                    <a:pt x="1909" y="329"/>
                  </a:moveTo>
                  <a:lnTo>
                    <a:pt x="1894" y="330"/>
                  </a:lnTo>
                  <a:lnTo>
                    <a:pt x="1879" y="330"/>
                  </a:lnTo>
                  <a:lnTo>
                    <a:pt x="1865" y="330"/>
                  </a:lnTo>
                  <a:lnTo>
                    <a:pt x="1849" y="327"/>
                  </a:lnTo>
                  <a:lnTo>
                    <a:pt x="1834" y="325"/>
                  </a:lnTo>
                  <a:lnTo>
                    <a:pt x="1819" y="323"/>
                  </a:lnTo>
                  <a:lnTo>
                    <a:pt x="1803" y="318"/>
                  </a:lnTo>
                  <a:lnTo>
                    <a:pt x="1788" y="313"/>
                  </a:lnTo>
                  <a:lnTo>
                    <a:pt x="1774" y="308"/>
                  </a:lnTo>
                  <a:lnTo>
                    <a:pt x="1760" y="302"/>
                  </a:lnTo>
                  <a:lnTo>
                    <a:pt x="1746" y="295"/>
                  </a:lnTo>
                  <a:lnTo>
                    <a:pt x="1733" y="288"/>
                  </a:lnTo>
                  <a:lnTo>
                    <a:pt x="1721" y="279"/>
                  </a:lnTo>
                  <a:lnTo>
                    <a:pt x="1708" y="271"/>
                  </a:lnTo>
                  <a:lnTo>
                    <a:pt x="1698" y="261"/>
                  </a:lnTo>
                  <a:lnTo>
                    <a:pt x="1688" y="252"/>
                  </a:lnTo>
                  <a:lnTo>
                    <a:pt x="1670" y="230"/>
                  </a:lnTo>
                  <a:lnTo>
                    <a:pt x="1654" y="204"/>
                  </a:lnTo>
                  <a:lnTo>
                    <a:pt x="1640" y="176"/>
                  </a:lnTo>
                  <a:lnTo>
                    <a:pt x="1630" y="146"/>
                  </a:lnTo>
                  <a:lnTo>
                    <a:pt x="1620" y="114"/>
                  </a:lnTo>
                  <a:lnTo>
                    <a:pt x="1616" y="83"/>
                  </a:lnTo>
                  <a:lnTo>
                    <a:pt x="1614" y="50"/>
                  </a:lnTo>
                  <a:lnTo>
                    <a:pt x="1615" y="19"/>
                  </a:lnTo>
                  <a:lnTo>
                    <a:pt x="1615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95" y="19"/>
                  </a:lnTo>
                  <a:lnTo>
                    <a:pt x="1594" y="52"/>
                  </a:lnTo>
                  <a:lnTo>
                    <a:pt x="1597" y="86"/>
                  </a:lnTo>
                  <a:lnTo>
                    <a:pt x="1602" y="120"/>
                  </a:lnTo>
                  <a:lnTo>
                    <a:pt x="1611" y="153"/>
                  </a:lnTo>
                  <a:lnTo>
                    <a:pt x="1624" y="185"/>
                  </a:lnTo>
                  <a:lnTo>
                    <a:pt x="1639" y="215"/>
                  </a:lnTo>
                  <a:lnTo>
                    <a:pt x="1656" y="242"/>
                  </a:lnTo>
                  <a:lnTo>
                    <a:pt x="1675" y="265"/>
                  </a:lnTo>
                  <a:lnTo>
                    <a:pt x="1686" y="276"/>
                  </a:lnTo>
                  <a:lnTo>
                    <a:pt x="1697" y="285"/>
                  </a:lnTo>
                  <a:lnTo>
                    <a:pt x="1709" y="295"/>
                  </a:lnTo>
                  <a:lnTo>
                    <a:pt x="1723" y="303"/>
                  </a:lnTo>
                  <a:lnTo>
                    <a:pt x="1737" y="311"/>
                  </a:lnTo>
                  <a:lnTo>
                    <a:pt x="1752" y="319"/>
                  </a:lnTo>
                  <a:lnTo>
                    <a:pt x="1766" y="325"/>
                  </a:lnTo>
                  <a:lnTo>
                    <a:pt x="1781" y="331"/>
                  </a:lnTo>
                  <a:lnTo>
                    <a:pt x="1797" y="337"/>
                  </a:lnTo>
                  <a:lnTo>
                    <a:pt x="1813" y="341"/>
                  </a:lnTo>
                  <a:lnTo>
                    <a:pt x="1829" y="344"/>
                  </a:lnTo>
                  <a:lnTo>
                    <a:pt x="1845" y="348"/>
                  </a:lnTo>
                  <a:lnTo>
                    <a:pt x="1861" y="349"/>
                  </a:lnTo>
                  <a:lnTo>
                    <a:pt x="1877" y="350"/>
                  </a:lnTo>
                  <a:lnTo>
                    <a:pt x="1893" y="350"/>
                  </a:lnTo>
                  <a:lnTo>
                    <a:pt x="1909" y="349"/>
                  </a:lnTo>
                  <a:lnTo>
                    <a:pt x="1909" y="621"/>
                  </a:lnTo>
                  <a:lnTo>
                    <a:pt x="1927" y="621"/>
                  </a:lnTo>
                  <a:lnTo>
                    <a:pt x="1927" y="329"/>
                  </a:lnTo>
                  <a:lnTo>
                    <a:pt x="1909" y="32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886" y="804"/>
              <a:ext cx="1731" cy="415"/>
            </a:xfrm>
            <a:custGeom>
              <a:avLst/>
              <a:gdLst/>
              <a:ahLst/>
              <a:cxnLst>
                <a:cxn ang="0">
                  <a:pos x="1538" y="190"/>
                </a:cxn>
                <a:cxn ang="0">
                  <a:pos x="1526" y="177"/>
                </a:cxn>
                <a:cxn ang="0">
                  <a:pos x="1512" y="159"/>
                </a:cxn>
                <a:cxn ang="0">
                  <a:pos x="1497" y="138"/>
                </a:cxn>
                <a:cxn ang="0">
                  <a:pos x="1482" y="115"/>
                </a:cxn>
                <a:cxn ang="0">
                  <a:pos x="1468" y="91"/>
                </a:cxn>
                <a:cxn ang="0">
                  <a:pos x="1455" y="65"/>
                </a:cxn>
                <a:cxn ang="0">
                  <a:pos x="1446" y="40"/>
                </a:cxn>
                <a:cxn ang="0">
                  <a:pos x="1440" y="16"/>
                </a:cxn>
                <a:cxn ang="0">
                  <a:pos x="1440" y="16"/>
                </a:cxn>
                <a:cxn ang="0">
                  <a:pos x="144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425" y="18"/>
                </a:cxn>
                <a:cxn ang="0">
                  <a:pos x="1431" y="45"/>
                </a:cxn>
                <a:cxn ang="0">
                  <a:pos x="1440" y="72"/>
                </a:cxn>
                <a:cxn ang="0">
                  <a:pos x="1454" y="100"/>
                </a:cxn>
                <a:cxn ang="0">
                  <a:pos x="1468" y="125"/>
                </a:cxn>
                <a:cxn ang="0">
                  <a:pos x="1484" y="149"/>
                </a:cxn>
                <a:cxn ang="0">
                  <a:pos x="1498" y="171"/>
                </a:cxn>
                <a:cxn ang="0">
                  <a:pos x="1513" y="189"/>
                </a:cxn>
                <a:cxn ang="0">
                  <a:pos x="1526" y="203"/>
                </a:cxn>
                <a:cxn ang="0">
                  <a:pos x="1538" y="216"/>
                </a:cxn>
                <a:cxn ang="0">
                  <a:pos x="1552" y="230"/>
                </a:cxn>
                <a:cxn ang="0">
                  <a:pos x="1569" y="244"/>
                </a:cxn>
                <a:cxn ang="0">
                  <a:pos x="1590" y="261"/>
                </a:cxn>
                <a:cxn ang="0">
                  <a:pos x="1613" y="276"/>
                </a:cxn>
                <a:cxn ang="0">
                  <a:pos x="1636" y="292"/>
                </a:cxn>
                <a:cxn ang="0">
                  <a:pos x="1662" y="305"/>
                </a:cxn>
                <a:cxn ang="0">
                  <a:pos x="1688" y="316"/>
                </a:cxn>
                <a:cxn ang="0">
                  <a:pos x="1713" y="322"/>
                </a:cxn>
                <a:cxn ang="0">
                  <a:pos x="1713" y="415"/>
                </a:cxn>
                <a:cxn ang="0">
                  <a:pos x="1731" y="415"/>
                </a:cxn>
                <a:cxn ang="0">
                  <a:pos x="1731" y="305"/>
                </a:cxn>
                <a:cxn ang="0">
                  <a:pos x="1716" y="305"/>
                </a:cxn>
                <a:cxn ang="0">
                  <a:pos x="1716" y="305"/>
                </a:cxn>
                <a:cxn ang="0">
                  <a:pos x="1693" y="299"/>
                </a:cxn>
                <a:cxn ang="0">
                  <a:pos x="1670" y="290"/>
                </a:cxn>
                <a:cxn ang="0">
                  <a:pos x="1644" y="278"/>
                </a:cxn>
                <a:cxn ang="0">
                  <a:pos x="1622" y="262"/>
                </a:cxn>
                <a:cxn ang="0">
                  <a:pos x="1600" y="246"/>
                </a:cxn>
                <a:cxn ang="0">
                  <a:pos x="1581" y="231"/>
                </a:cxn>
                <a:cxn ang="0">
                  <a:pos x="1563" y="216"/>
                </a:cxn>
                <a:cxn ang="0">
                  <a:pos x="1551" y="203"/>
                </a:cxn>
                <a:cxn ang="0">
                  <a:pos x="1538" y="190"/>
                </a:cxn>
              </a:cxnLst>
              <a:rect l="0" t="0" r="r" b="b"/>
              <a:pathLst>
                <a:path w="1731" h="415">
                  <a:moveTo>
                    <a:pt x="1538" y="190"/>
                  </a:moveTo>
                  <a:lnTo>
                    <a:pt x="1526" y="177"/>
                  </a:lnTo>
                  <a:lnTo>
                    <a:pt x="1512" y="159"/>
                  </a:lnTo>
                  <a:lnTo>
                    <a:pt x="1497" y="138"/>
                  </a:lnTo>
                  <a:lnTo>
                    <a:pt x="1482" y="115"/>
                  </a:lnTo>
                  <a:lnTo>
                    <a:pt x="1468" y="91"/>
                  </a:lnTo>
                  <a:lnTo>
                    <a:pt x="1455" y="65"/>
                  </a:lnTo>
                  <a:lnTo>
                    <a:pt x="1446" y="40"/>
                  </a:lnTo>
                  <a:lnTo>
                    <a:pt x="1440" y="16"/>
                  </a:lnTo>
                  <a:lnTo>
                    <a:pt x="1440" y="16"/>
                  </a:lnTo>
                  <a:lnTo>
                    <a:pt x="144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425" y="18"/>
                  </a:lnTo>
                  <a:lnTo>
                    <a:pt x="1431" y="45"/>
                  </a:lnTo>
                  <a:lnTo>
                    <a:pt x="1440" y="72"/>
                  </a:lnTo>
                  <a:lnTo>
                    <a:pt x="1454" y="100"/>
                  </a:lnTo>
                  <a:lnTo>
                    <a:pt x="1468" y="125"/>
                  </a:lnTo>
                  <a:lnTo>
                    <a:pt x="1484" y="149"/>
                  </a:lnTo>
                  <a:lnTo>
                    <a:pt x="1498" y="171"/>
                  </a:lnTo>
                  <a:lnTo>
                    <a:pt x="1513" y="189"/>
                  </a:lnTo>
                  <a:lnTo>
                    <a:pt x="1526" y="203"/>
                  </a:lnTo>
                  <a:lnTo>
                    <a:pt x="1538" y="216"/>
                  </a:lnTo>
                  <a:lnTo>
                    <a:pt x="1552" y="230"/>
                  </a:lnTo>
                  <a:lnTo>
                    <a:pt x="1569" y="244"/>
                  </a:lnTo>
                  <a:lnTo>
                    <a:pt x="1590" y="261"/>
                  </a:lnTo>
                  <a:lnTo>
                    <a:pt x="1613" y="276"/>
                  </a:lnTo>
                  <a:lnTo>
                    <a:pt x="1636" y="292"/>
                  </a:lnTo>
                  <a:lnTo>
                    <a:pt x="1662" y="305"/>
                  </a:lnTo>
                  <a:lnTo>
                    <a:pt x="1688" y="316"/>
                  </a:lnTo>
                  <a:lnTo>
                    <a:pt x="1713" y="322"/>
                  </a:lnTo>
                  <a:lnTo>
                    <a:pt x="1713" y="415"/>
                  </a:lnTo>
                  <a:lnTo>
                    <a:pt x="1731" y="415"/>
                  </a:lnTo>
                  <a:lnTo>
                    <a:pt x="1731" y="305"/>
                  </a:lnTo>
                  <a:lnTo>
                    <a:pt x="1716" y="305"/>
                  </a:lnTo>
                  <a:lnTo>
                    <a:pt x="1716" y="305"/>
                  </a:lnTo>
                  <a:lnTo>
                    <a:pt x="1693" y="299"/>
                  </a:lnTo>
                  <a:lnTo>
                    <a:pt x="1670" y="290"/>
                  </a:lnTo>
                  <a:lnTo>
                    <a:pt x="1644" y="278"/>
                  </a:lnTo>
                  <a:lnTo>
                    <a:pt x="1622" y="262"/>
                  </a:lnTo>
                  <a:lnTo>
                    <a:pt x="1600" y="246"/>
                  </a:lnTo>
                  <a:lnTo>
                    <a:pt x="1581" y="231"/>
                  </a:lnTo>
                  <a:lnTo>
                    <a:pt x="1563" y="216"/>
                  </a:lnTo>
                  <a:lnTo>
                    <a:pt x="1551" y="203"/>
                  </a:lnTo>
                  <a:lnTo>
                    <a:pt x="1538" y="19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2886" y="779"/>
              <a:ext cx="1755" cy="440"/>
            </a:xfrm>
            <a:custGeom>
              <a:avLst/>
              <a:gdLst/>
              <a:ahLst/>
              <a:cxnLst>
                <a:cxn ang="0">
                  <a:pos x="1731" y="440"/>
                </a:cxn>
                <a:cxn ang="0">
                  <a:pos x="1731" y="330"/>
                </a:cxn>
                <a:cxn ang="0">
                  <a:pos x="1716" y="330"/>
                </a:cxn>
                <a:cxn ang="0">
                  <a:pos x="1716" y="330"/>
                </a:cxn>
                <a:cxn ang="0">
                  <a:pos x="1693" y="324"/>
                </a:cxn>
                <a:cxn ang="0">
                  <a:pos x="1670" y="315"/>
                </a:cxn>
                <a:cxn ang="0">
                  <a:pos x="1644" y="303"/>
                </a:cxn>
                <a:cxn ang="0">
                  <a:pos x="1622" y="287"/>
                </a:cxn>
                <a:cxn ang="0">
                  <a:pos x="1600" y="271"/>
                </a:cxn>
                <a:cxn ang="0">
                  <a:pos x="1581" y="256"/>
                </a:cxn>
                <a:cxn ang="0">
                  <a:pos x="1563" y="241"/>
                </a:cxn>
                <a:cxn ang="0">
                  <a:pos x="1551" y="228"/>
                </a:cxn>
                <a:cxn ang="0">
                  <a:pos x="1538" y="215"/>
                </a:cxn>
                <a:cxn ang="0">
                  <a:pos x="1526" y="202"/>
                </a:cxn>
                <a:cxn ang="0">
                  <a:pos x="1512" y="184"/>
                </a:cxn>
                <a:cxn ang="0">
                  <a:pos x="1497" y="163"/>
                </a:cxn>
                <a:cxn ang="0">
                  <a:pos x="1482" y="140"/>
                </a:cxn>
                <a:cxn ang="0">
                  <a:pos x="1468" y="116"/>
                </a:cxn>
                <a:cxn ang="0">
                  <a:pos x="1455" y="90"/>
                </a:cxn>
                <a:cxn ang="0">
                  <a:pos x="1446" y="65"/>
                </a:cxn>
                <a:cxn ang="0">
                  <a:pos x="1440" y="41"/>
                </a:cxn>
                <a:cxn ang="0">
                  <a:pos x="1440" y="41"/>
                </a:cxn>
                <a:cxn ang="0">
                  <a:pos x="1440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60" y="0"/>
                </a:cxn>
                <a:cxn ang="0">
                  <a:pos x="1469" y="32"/>
                </a:cxn>
                <a:cxn ang="0">
                  <a:pos x="1479" y="64"/>
                </a:cxn>
                <a:cxn ang="0">
                  <a:pos x="1492" y="91"/>
                </a:cxn>
                <a:cxn ang="0">
                  <a:pos x="1505" y="116"/>
                </a:cxn>
                <a:cxn ang="0">
                  <a:pos x="1519" y="140"/>
                </a:cxn>
                <a:cxn ang="0">
                  <a:pos x="1534" y="162"/>
                </a:cxn>
                <a:cxn ang="0">
                  <a:pos x="1549" y="181"/>
                </a:cxn>
                <a:cxn ang="0">
                  <a:pos x="1563" y="201"/>
                </a:cxn>
                <a:cxn ang="0">
                  <a:pos x="1573" y="209"/>
                </a:cxn>
                <a:cxn ang="0">
                  <a:pos x="1582" y="217"/>
                </a:cxn>
                <a:cxn ang="0">
                  <a:pos x="1591" y="225"/>
                </a:cxn>
                <a:cxn ang="0">
                  <a:pos x="1601" y="233"/>
                </a:cxn>
                <a:cxn ang="0">
                  <a:pos x="1611" y="240"/>
                </a:cxn>
                <a:cxn ang="0">
                  <a:pos x="1622" y="249"/>
                </a:cxn>
                <a:cxn ang="0">
                  <a:pos x="1632" y="256"/>
                </a:cxn>
                <a:cxn ang="0">
                  <a:pos x="1644" y="263"/>
                </a:cxn>
                <a:cxn ang="0">
                  <a:pos x="1656" y="270"/>
                </a:cxn>
                <a:cxn ang="0">
                  <a:pos x="1668" y="277"/>
                </a:cxn>
                <a:cxn ang="0">
                  <a:pos x="1681" y="283"/>
                </a:cxn>
                <a:cxn ang="0">
                  <a:pos x="1695" y="291"/>
                </a:cxn>
                <a:cxn ang="0">
                  <a:pos x="1708" y="297"/>
                </a:cxn>
                <a:cxn ang="0">
                  <a:pos x="1723" y="301"/>
                </a:cxn>
                <a:cxn ang="0">
                  <a:pos x="1739" y="306"/>
                </a:cxn>
                <a:cxn ang="0">
                  <a:pos x="1755" y="311"/>
                </a:cxn>
                <a:cxn ang="0">
                  <a:pos x="1755" y="440"/>
                </a:cxn>
                <a:cxn ang="0">
                  <a:pos x="1731" y="440"/>
                </a:cxn>
              </a:cxnLst>
              <a:rect l="0" t="0" r="r" b="b"/>
              <a:pathLst>
                <a:path w="1755" h="440">
                  <a:moveTo>
                    <a:pt x="1731" y="440"/>
                  </a:moveTo>
                  <a:lnTo>
                    <a:pt x="1731" y="330"/>
                  </a:lnTo>
                  <a:lnTo>
                    <a:pt x="1716" y="330"/>
                  </a:lnTo>
                  <a:lnTo>
                    <a:pt x="1716" y="330"/>
                  </a:lnTo>
                  <a:lnTo>
                    <a:pt x="1693" y="324"/>
                  </a:lnTo>
                  <a:lnTo>
                    <a:pt x="1670" y="315"/>
                  </a:lnTo>
                  <a:lnTo>
                    <a:pt x="1644" y="303"/>
                  </a:lnTo>
                  <a:lnTo>
                    <a:pt x="1622" y="287"/>
                  </a:lnTo>
                  <a:lnTo>
                    <a:pt x="1600" y="271"/>
                  </a:lnTo>
                  <a:lnTo>
                    <a:pt x="1581" y="256"/>
                  </a:lnTo>
                  <a:lnTo>
                    <a:pt x="1563" y="241"/>
                  </a:lnTo>
                  <a:lnTo>
                    <a:pt x="1551" y="228"/>
                  </a:lnTo>
                  <a:lnTo>
                    <a:pt x="1538" y="215"/>
                  </a:lnTo>
                  <a:lnTo>
                    <a:pt x="1526" y="202"/>
                  </a:lnTo>
                  <a:lnTo>
                    <a:pt x="1512" y="184"/>
                  </a:lnTo>
                  <a:lnTo>
                    <a:pt x="1497" y="163"/>
                  </a:lnTo>
                  <a:lnTo>
                    <a:pt x="1482" y="140"/>
                  </a:lnTo>
                  <a:lnTo>
                    <a:pt x="1468" y="116"/>
                  </a:lnTo>
                  <a:lnTo>
                    <a:pt x="1455" y="90"/>
                  </a:lnTo>
                  <a:lnTo>
                    <a:pt x="1446" y="65"/>
                  </a:lnTo>
                  <a:lnTo>
                    <a:pt x="1440" y="41"/>
                  </a:lnTo>
                  <a:lnTo>
                    <a:pt x="1440" y="41"/>
                  </a:lnTo>
                  <a:lnTo>
                    <a:pt x="144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60" y="0"/>
                  </a:lnTo>
                  <a:lnTo>
                    <a:pt x="1469" y="32"/>
                  </a:lnTo>
                  <a:lnTo>
                    <a:pt x="1479" y="64"/>
                  </a:lnTo>
                  <a:lnTo>
                    <a:pt x="1492" y="91"/>
                  </a:lnTo>
                  <a:lnTo>
                    <a:pt x="1505" y="116"/>
                  </a:lnTo>
                  <a:lnTo>
                    <a:pt x="1519" y="140"/>
                  </a:lnTo>
                  <a:lnTo>
                    <a:pt x="1534" y="162"/>
                  </a:lnTo>
                  <a:lnTo>
                    <a:pt x="1549" y="181"/>
                  </a:lnTo>
                  <a:lnTo>
                    <a:pt x="1563" y="201"/>
                  </a:lnTo>
                  <a:lnTo>
                    <a:pt x="1573" y="209"/>
                  </a:lnTo>
                  <a:lnTo>
                    <a:pt x="1582" y="217"/>
                  </a:lnTo>
                  <a:lnTo>
                    <a:pt x="1591" y="225"/>
                  </a:lnTo>
                  <a:lnTo>
                    <a:pt x="1601" y="233"/>
                  </a:lnTo>
                  <a:lnTo>
                    <a:pt x="1611" y="240"/>
                  </a:lnTo>
                  <a:lnTo>
                    <a:pt x="1622" y="249"/>
                  </a:lnTo>
                  <a:lnTo>
                    <a:pt x="1632" y="256"/>
                  </a:lnTo>
                  <a:lnTo>
                    <a:pt x="1644" y="263"/>
                  </a:lnTo>
                  <a:lnTo>
                    <a:pt x="1656" y="270"/>
                  </a:lnTo>
                  <a:lnTo>
                    <a:pt x="1668" y="277"/>
                  </a:lnTo>
                  <a:lnTo>
                    <a:pt x="1681" y="283"/>
                  </a:lnTo>
                  <a:lnTo>
                    <a:pt x="1695" y="291"/>
                  </a:lnTo>
                  <a:lnTo>
                    <a:pt x="1708" y="297"/>
                  </a:lnTo>
                  <a:lnTo>
                    <a:pt x="1723" y="301"/>
                  </a:lnTo>
                  <a:lnTo>
                    <a:pt x="1739" y="306"/>
                  </a:lnTo>
                  <a:lnTo>
                    <a:pt x="1755" y="311"/>
                  </a:lnTo>
                  <a:lnTo>
                    <a:pt x="1755" y="440"/>
                  </a:lnTo>
                  <a:lnTo>
                    <a:pt x="1731" y="4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4721" y="532"/>
              <a:ext cx="155" cy="163"/>
            </a:xfrm>
            <a:custGeom>
              <a:avLst/>
              <a:gdLst/>
              <a:ahLst/>
              <a:cxnLst>
                <a:cxn ang="0">
                  <a:pos x="147" y="20"/>
                </a:cxn>
                <a:cxn ang="0">
                  <a:pos x="152" y="16"/>
                </a:cxn>
                <a:cxn ang="0">
                  <a:pos x="155" y="12"/>
                </a:cxn>
                <a:cxn ang="0">
                  <a:pos x="155" y="8"/>
                </a:cxn>
                <a:cxn ang="0">
                  <a:pos x="152" y="3"/>
                </a:cxn>
                <a:cxn ang="0">
                  <a:pos x="147" y="0"/>
                </a:cxn>
                <a:cxn ang="0">
                  <a:pos x="142" y="0"/>
                </a:cxn>
                <a:cxn ang="0">
                  <a:pos x="139" y="3"/>
                </a:cxn>
                <a:cxn ang="0">
                  <a:pos x="136" y="8"/>
                </a:cxn>
                <a:cxn ang="0">
                  <a:pos x="132" y="12"/>
                </a:cxn>
                <a:cxn ang="0">
                  <a:pos x="129" y="15"/>
                </a:cxn>
                <a:cxn ang="0">
                  <a:pos x="125" y="19"/>
                </a:cxn>
                <a:cxn ang="0">
                  <a:pos x="122" y="21"/>
                </a:cxn>
                <a:cxn ang="0">
                  <a:pos x="111" y="13"/>
                </a:cxn>
                <a:cxn ang="0">
                  <a:pos x="98" y="8"/>
                </a:cxn>
                <a:cxn ang="0">
                  <a:pos x="84" y="4"/>
                </a:cxn>
                <a:cxn ang="0">
                  <a:pos x="71" y="4"/>
                </a:cxn>
                <a:cxn ang="0">
                  <a:pos x="57" y="7"/>
                </a:cxn>
                <a:cxn ang="0">
                  <a:pos x="43" y="13"/>
                </a:cxn>
                <a:cxn ang="0">
                  <a:pos x="31" y="22"/>
                </a:cxn>
                <a:cxn ang="0">
                  <a:pos x="19" y="36"/>
                </a:cxn>
                <a:cxn ang="0">
                  <a:pos x="6" y="60"/>
                </a:cxn>
                <a:cxn ang="0">
                  <a:pos x="0" y="88"/>
                </a:cxn>
                <a:cxn ang="0">
                  <a:pos x="2" y="118"/>
                </a:cxn>
                <a:cxn ang="0">
                  <a:pos x="17" y="145"/>
                </a:cxn>
                <a:cxn ang="0">
                  <a:pos x="28" y="155"/>
                </a:cxn>
                <a:cxn ang="0">
                  <a:pos x="42" y="161"/>
                </a:cxn>
                <a:cxn ang="0">
                  <a:pos x="56" y="163"/>
                </a:cxn>
                <a:cxn ang="0">
                  <a:pos x="69" y="163"/>
                </a:cxn>
                <a:cxn ang="0">
                  <a:pos x="84" y="161"/>
                </a:cxn>
                <a:cxn ang="0">
                  <a:pos x="98" y="156"/>
                </a:cxn>
                <a:cxn ang="0">
                  <a:pos x="111" y="150"/>
                </a:cxn>
                <a:cxn ang="0">
                  <a:pos x="121" y="143"/>
                </a:cxn>
                <a:cxn ang="0">
                  <a:pos x="133" y="131"/>
                </a:cxn>
                <a:cxn ang="0">
                  <a:pos x="142" y="116"/>
                </a:cxn>
                <a:cxn ang="0">
                  <a:pos x="148" y="103"/>
                </a:cxn>
                <a:cxn ang="0">
                  <a:pos x="150" y="88"/>
                </a:cxn>
                <a:cxn ang="0">
                  <a:pos x="150" y="74"/>
                </a:cxn>
                <a:cxn ang="0">
                  <a:pos x="147" y="60"/>
                </a:cxn>
                <a:cxn ang="0">
                  <a:pos x="142" y="46"/>
                </a:cxn>
                <a:cxn ang="0">
                  <a:pos x="135" y="34"/>
                </a:cxn>
                <a:cxn ang="0">
                  <a:pos x="137" y="31"/>
                </a:cxn>
                <a:cxn ang="0">
                  <a:pos x="140" y="27"/>
                </a:cxn>
                <a:cxn ang="0">
                  <a:pos x="144" y="24"/>
                </a:cxn>
                <a:cxn ang="0">
                  <a:pos x="147" y="20"/>
                </a:cxn>
              </a:cxnLst>
              <a:rect l="0" t="0" r="r" b="b"/>
              <a:pathLst>
                <a:path w="155" h="163">
                  <a:moveTo>
                    <a:pt x="147" y="20"/>
                  </a:moveTo>
                  <a:lnTo>
                    <a:pt x="152" y="16"/>
                  </a:lnTo>
                  <a:lnTo>
                    <a:pt x="155" y="12"/>
                  </a:lnTo>
                  <a:lnTo>
                    <a:pt x="155" y="8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2" y="0"/>
                  </a:lnTo>
                  <a:lnTo>
                    <a:pt x="139" y="3"/>
                  </a:lnTo>
                  <a:lnTo>
                    <a:pt x="136" y="8"/>
                  </a:lnTo>
                  <a:lnTo>
                    <a:pt x="132" y="12"/>
                  </a:lnTo>
                  <a:lnTo>
                    <a:pt x="129" y="15"/>
                  </a:lnTo>
                  <a:lnTo>
                    <a:pt x="125" y="19"/>
                  </a:lnTo>
                  <a:lnTo>
                    <a:pt x="122" y="21"/>
                  </a:lnTo>
                  <a:lnTo>
                    <a:pt x="111" y="13"/>
                  </a:lnTo>
                  <a:lnTo>
                    <a:pt x="98" y="8"/>
                  </a:lnTo>
                  <a:lnTo>
                    <a:pt x="84" y="4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3" y="13"/>
                  </a:lnTo>
                  <a:lnTo>
                    <a:pt x="31" y="22"/>
                  </a:lnTo>
                  <a:lnTo>
                    <a:pt x="19" y="36"/>
                  </a:lnTo>
                  <a:lnTo>
                    <a:pt x="6" y="60"/>
                  </a:lnTo>
                  <a:lnTo>
                    <a:pt x="0" y="88"/>
                  </a:lnTo>
                  <a:lnTo>
                    <a:pt x="2" y="118"/>
                  </a:lnTo>
                  <a:lnTo>
                    <a:pt x="17" y="145"/>
                  </a:lnTo>
                  <a:lnTo>
                    <a:pt x="28" y="155"/>
                  </a:lnTo>
                  <a:lnTo>
                    <a:pt x="42" y="161"/>
                  </a:lnTo>
                  <a:lnTo>
                    <a:pt x="56" y="163"/>
                  </a:lnTo>
                  <a:lnTo>
                    <a:pt x="69" y="163"/>
                  </a:lnTo>
                  <a:lnTo>
                    <a:pt x="84" y="161"/>
                  </a:lnTo>
                  <a:lnTo>
                    <a:pt x="98" y="156"/>
                  </a:lnTo>
                  <a:lnTo>
                    <a:pt x="111" y="150"/>
                  </a:lnTo>
                  <a:lnTo>
                    <a:pt x="121" y="143"/>
                  </a:lnTo>
                  <a:lnTo>
                    <a:pt x="133" y="131"/>
                  </a:lnTo>
                  <a:lnTo>
                    <a:pt x="142" y="116"/>
                  </a:lnTo>
                  <a:lnTo>
                    <a:pt x="148" y="103"/>
                  </a:lnTo>
                  <a:lnTo>
                    <a:pt x="150" y="88"/>
                  </a:lnTo>
                  <a:lnTo>
                    <a:pt x="150" y="74"/>
                  </a:lnTo>
                  <a:lnTo>
                    <a:pt x="147" y="60"/>
                  </a:lnTo>
                  <a:lnTo>
                    <a:pt x="142" y="46"/>
                  </a:lnTo>
                  <a:lnTo>
                    <a:pt x="135" y="34"/>
                  </a:lnTo>
                  <a:lnTo>
                    <a:pt x="137" y="31"/>
                  </a:lnTo>
                  <a:lnTo>
                    <a:pt x="140" y="27"/>
                  </a:lnTo>
                  <a:lnTo>
                    <a:pt x="144" y="24"/>
                  </a:lnTo>
                  <a:lnTo>
                    <a:pt x="147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4747" y="558"/>
              <a:ext cx="104" cy="108"/>
            </a:xfrm>
            <a:custGeom>
              <a:avLst/>
              <a:gdLst/>
              <a:ahLst/>
              <a:cxnLst>
                <a:cxn ang="0">
                  <a:pos x="94" y="11"/>
                </a:cxn>
                <a:cxn ang="0">
                  <a:pos x="86" y="5"/>
                </a:cxn>
                <a:cxn ang="0">
                  <a:pos x="77" y="1"/>
                </a:cxn>
                <a:cxn ang="0">
                  <a:pos x="65" y="0"/>
                </a:cxn>
                <a:cxn ang="0">
                  <a:pos x="53" y="0"/>
                </a:cxn>
                <a:cxn ang="0">
                  <a:pos x="40" y="2"/>
                </a:cxn>
                <a:cxn ang="0">
                  <a:pos x="30" y="6"/>
                </a:cxn>
                <a:cxn ang="0">
                  <a:pos x="20" y="12"/>
                </a:cxn>
                <a:cxn ang="0">
                  <a:pos x="13" y="19"/>
                </a:cxn>
                <a:cxn ang="0">
                  <a:pos x="4" y="37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5" y="94"/>
                </a:cxn>
                <a:cxn ang="0">
                  <a:pos x="23" y="101"/>
                </a:cxn>
                <a:cxn ang="0">
                  <a:pos x="32" y="106"/>
                </a:cxn>
                <a:cxn ang="0">
                  <a:pos x="41" y="108"/>
                </a:cxn>
                <a:cxn ang="0">
                  <a:pos x="50" y="108"/>
                </a:cxn>
                <a:cxn ang="0">
                  <a:pos x="59" y="107"/>
                </a:cxn>
                <a:cxn ang="0">
                  <a:pos x="69" y="105"/>
                </a:cxn>
                <a:cxn ang="0">
                  <a:pos x="78" y="101"/>
                </a:cxn>
                <a:cxn ang="0">
                  <a:pos x="86" y="96"/>
                </a:cxn>
                <a:cxn ang="0">
                  <a:pos x="98" y="78"/>
                </a:cxn>
                <a:cxn ang="0">
                  <a:pos x="104" y="54"/>
                </a:cxn>
                <a:cxn ang="0">
                  <a:pos x="103" y="29"/>
                </a:cxn>
                <a:cxn ang="0">
                  <a:pos x="94" y="11"/>
                </a:cxn>
              </a:cxnLst>
              <a:rect l="0" t="0" r="r" b="b"/>
              <a:pathLst>
                <a:path w="104" h="108">
                  <a:moveTo>
                    <a:pt x="94" y="11"/>
                  </a:moveTo>
                  <a:lnTo>
                    <a:pt x="86" y="5"/>
                  </a:lnTo>
                  <a:lnTo>
                    <a:pt x="77" y="1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30" y="6"/>
                  </a:lnTo>
                  <a:lnTo>
                    <a:pt x="20" y="12"/>
                  </a:lnTo>
                  <a:lnTo>
                    <a:pt x="13" y="19"/>
                  </a:lnTo>
                  <a:lnTo>
                    <a:pt x="4" y="37"/>
                  </a:lnTo>
                  <a:lnTo>
                    <a:pt x="0" y="56"/>
                  </a:lnTo>
                  <a:lnTo>
                    <a:pt x="4" y="76"/>
                  </a:lnTo>
                  <a:lnTo>
                    <a:pt x="15" y="94"/>
                  </a:lnTo>
                  <a:lnTo>
                    <a:pt x="23" y="101"/>
                  </a:lnTo>
                  <a:lnTo>
                    <a:pt x="32" y="106"/>
                  </a:lnTo>
                  <a:lnTo>
                    <a:pt x="41" y="108"/>
                  </a:lnTo>
                  <a:lnTo>
                    <a:pt x="50" y="108"/>
                  </a:lnTo>
                  <a:lnTo>
                    <a:pt x="59" y="107"/>
                  </a:lnTo>
                  <a:lnTo>
                    <a:pt x="69" y="105"/>
                  </a:lnTo>
                  <a:lnTo>
                    <a:pt x="78" y="101"/>
                  </a:lnTo>
                  <a:lnTo>
                    <a:pt x="86" y="96"/>
                  </a:lnTo>
                  <a:lnTo>
                    <a:pt x="98" y="78"/>
                  </a:lnTo>
                  <a:lnTo>
                    <a:pt x="104" y="54"/>
                  </a:lnTo>
                  <a:lnTo>
                    <a:pt x="103" y="29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4621" y="737"/>
              <a:ext cx="248" cy="137"/>
            </a:xfrm>
            <a:custGeom>
              <a:avLst/>
              <a:gdLst/>
              <a:ahLst/>
              <a:cxnLst>
                <a:cxn ang="0">
                  <a:pos x="224" y="114"/>
                </a:cxn>
                <a:cxn ang="0">
                  <a:pos x="220" y="122"/>
                </a:cxn>
                <a:cxn ang="0">
                  <a:pos x="220" y="131"/>
                </a:cxn>
                <a:cxn ang="0">
                  <a:pos x="225" y="137"/>
                </a:cxn>
                <a:cxn ang="0">
                  <a:pos x="237" y="133"/>
                </a:cxn>
                <a:cxn ang="0">
                  <a:pos x="246" y="119"/>
                </a:cxn>
                <a:cxn ang="0">
                  <a:pos x="248" y="97"/>
                </a:cxn>
                <a:cxn ang="0">
                  <a:pos x="244" y="73"/>
                </a:cxn>
                <a:cxn ang="0">
                  <a:pos x="237" y="53"/>
                </a:cxn>
                <a:cxn ang="0">
                  <a:pos x="230" y="44"/>
                </a:cxn>
                <a:cxn ang="0">
                  <a:pos x="221" y="35"/>
                </a:cxn>
                <a:cxn ang="0">
                  <a:pos x="208" y="25"/>
                </a:cxn>
                <a:cxn ang="0">
                  <a:pos x="193" y="17"/>
                </a:cxn>
                <a:cxn ang="0">
                  <a:pos x="176" y="10"/>
                </a:cxn>
                <a:cxn ang="0">
                  <a:pos x="159" y="4"/>
                </a:cxn>
                <a:cxn ang="0">
                  <a:pos x="141" y="0"/>
                </a:cxn>
                <a:cxn ang="0">
                  <a:pos x="123" y="0"/>
                </a:cxn>
                <a:cxn ang="0">
                  <a:pos x="102" y="4"/>
                </a:cxn>
                <a:cxn ang="0">
                  <a:pos x="84" y="10"/>
                </a:cxn>
                <a:cxn ang="0">
                  <a:pos x="66" y="18"/>
                </a:cxn>
                <a:cxn ang="0">
                  <a:pos x="50" y="29"/>
                </a:cxn>
                <a:cxn ang="0">
                  <a:pos x="35" y="40"/>
                </a:cxn>
                <a:cxn ang="0">
                  <a:pos x="22" y="53"/>
                </a:cxn>
                <a:cxn ang="0">
                  <a:pos x="11" y="65"/>
                </a:cxn>
                <a:cxn ang="0">
                  <a:pos x="2" y="77"/>
                </a:cxn>
                <a:cxn ang="0">
                  <a:pos x="0" y="83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11" y="88"/>
                </a:cxn>
                <a:cxn ang="0">
                  <a:pos x="17" y="80"/>
                </a:cxn>
                <a:cxn ang="0">
                  <a:pos x="26" y="70"/>
                </a:cxn>
                <a:cxn ang="0">
                  <a:pos x="38" y="56"/>
                </a:cxn>
                <a:cxn ang="0">
                  <a:pos x="54" y="43"/>
                </a:cxn>
                <a:cxn ang="0">
                  <a:pos x="74" y="31"/>
                </a:cxn>
                <a:cxn ang="0">
                  <a:pos x="95" y="22"/>
                </a:cxn>
                <a:cxn ang="0">
                  <a:pos x="119" y="16"/>
                </a:cxn>
                <a:cxn ang="0">
                  <a:pos x="147" y="17"/>
                </a:cxn>
                <a:cxn ang="0">
                  <a:pos x="173" y="24"/>
                </a:cxn>
                <a:cxn ang="0">
                  <a:pos x="193" y="36"/>
                </a:cxn>
                <a:cxn ang="0">
                  <a:pos x="208" y="50"/>
                </a:cxn>
                <a:cxn ang="0">
                  <a:pos x="220" y="65"/>
                </a:cxn>
                <a:cxn ang="0">
                  <a:pos x="225" y="80"/>
                </a:cxn>
                <a:cxn ang="0">
                  <a:pos x="229" y="95"/>
                </a:cxn>
                <a:cxn ang="0">
                  <a:pos x="228" y="107"/>
                </a:cxn>
                <a:cxn ang="0">
                  <a:pos x="224" y="114"/>
                </a:cxn>
              </a:cxnLst>
              <a:rect l="0" t="0" r="r" b="b"/>
              <a:pathLst>
                <a:path w="248" h="137">
                  <a:moveTo>
                    <a:pt x="224" y="114"/>
                  </a:moveTo>
                  <a:lnTo>
                    <a:pt x="220" y="122"/>
                  </a:lnTo>
                  <a:lnTo>
                    <a:pt x="220" y="131"/>
                  </a:lnTo>
                  <a:lnTo>
                    <a:pt x="225" y="137"/>
                  </a:lnTo>
                  <a:lnTo>
                    <a:pt x="237" y="133"/>
                  </a:lnTo>
                  <a:lnTo>
                    <a:pt x="246" y="119"/>
                  </a:lnTo>
                  <a:lnTo>
                    <a:pt x="248" y="97"/>
                  </a:lnTo>
                  <a:lnTo>
                    <a:pt x="244" y="73"/>
                  </a:lnTo>
                  <a:lnTo>
                    <a:pt x="237" y="53"/>
                  </a:lnTo>
                  <a:lnTo>
                    <a:pt x="230" y="44"/>
                  </a:lnTo>
                  <a:lnTo>
                    <a:pt x="221" y="35"/>
                  </a:lnTo>
                  <a:lnTo>
                    <a:pt x="208" y="25"/>
                  </a:lnTo>
                  <a:lnTo>
                    <a:pt x="193" y="17"/>
                  </a:lnTo>
                  <a:lnTo>
                    <a:pt x="176" y="10"/>
                  </a:lnTo>
                  <a:lnTo>
                    <a:pt x="159" y="4"/>
                  </a:lnTo>
                  <a:lnTo>
                    <a:pt x="141" y="0"/>
                  </a:lnTo>
                  <a:lnTo>
                    <a:pt x="123" y="0"/>
                  </a:lnTo>
                  <a:lnTo>
                    <a:pt x="102" y="4"/>
                  </a:lnTo>
                  <a:lnTo>
                    <a:pt x="84" y="10"/>
                  </a:lnTo>
                  <a:lnTo>
                    <a:pt x="66" y="18"/>
                  </a:lnTo>
                  <a:lnTo>
                    <a:pt x="50" y="29"/>
                  </a:lnTo>
                  <a:lnTo>
                    <a:pt x="35" y="40"/>
                  </a:lnTo>
                  <a:lnTo>
                    <a:pt x="22" y="53"/>
                  </a:lnTo>
                  <a:lnTo>
                    <a:pt x="11" y="65"/>
                  </a:lnTo>
                  <a:lnTo>
                    <a:pt x="2" y="77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11" y="88"/>
                  </a:lnTo>
                  <a:lnTo>
                    <a:pt x="17" y="80"/>
                  </a:lnTo>
                  <a:lnTo>
                    <a:pt x="26" y="70"/>
                  </a:lnTo>
                  <a:lnTo>
                    <a:pt x="38" y="56"/>
                  </a:lnTo>
                  <a:lnTo>
                    <a:pt x="54" y="43"/>
                  </a:lnTo>
                  <a:lnTo>
                    <a:pt x="74" y="31"/>
                  </a:lnTo>
                  <a:lnTo>
                    <a:pt x="95" y="22"/>
                  </a:lnTo>
                  <a:lnTo>
                    <a:pt x="119" y="16"/>
                  </a:lnTo>
                  <a:lnTo>
                    <a:pt x="147" y="17"/>
                  </a:lnTo>
                  <a:lnTo>
                    <a:pt x="173" y="24"/>
                  </a:lnTo>
                  <a:lnTo>
                    <a:pt x="193" y="36"/>
                  </a:lnTo>
                  <a:lnTo>
                    <a:pt x="208" y="50"/>
                  </a:lnTo>
                  <a:lnTo>
                    <a:pt x="220" y="65"/>
                  </a:lnTo>
                  <a:lnTo>
                    <a:pt x="225" y="80"/>
                  </a:lnTo>
                  <a:lnTo>
                    <a:pt x="229" y="95"/>
                  </a:lnTo>
                  <a:lnTo>
                    <a:pt x="228" y="107"/>
                  </a:lnTo>
                  <a:lnTo>
                    <a:pt x="224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546" y="3473"/>
              <a:ext cx="128" cy="260"/>
            </a:xfrm>
            <a:custGeom>
              <a:avLst/>
              <a:gdLst/>
              <a:ahLst/>
              <a:cxnLst>
                <a:cxn ang="0">
                  <a:pos x="21" y="236"/>
                </a:cxn>
                <a:cxn ang="0">
                  <a:pos x="14" y="231"/>
                </a:cxn>
                <a:cxn ang="0">
                  <a:pos x="5" y="231"/>
                </a:cxn>
                <a:cxn ang="0">
                  <a:pos x="0" y="237"/>
                </a:cxn>
                <a:cxn ang="0">
                  <a:pos x="3" y="248"/>
                </a:cxn>
                <a:cxn ang="0">
                  <a:pos x="8" y="254"/>
                </a:cxn>
                <a:cxn ang="0">
                  <a:pos x="18" y="258"/>
                </a:cxn>
                <a:cxn ang="0">
                  <a:pos x="27" y="260"/>
                </a:cxn>
                <a:cxn ang="0">
                  <a:pos x="38" y="260"/>
                </a:cxn>
                <a:cxn ang="0">
                  <a:pos x="49" y="259"/>
                </a:cxn>
                <a:cxn ang="0">
                  <a:pos x="60" y="257"/>
                </a:cxn>
                <a:cxn ang="0">
                  <a:pos x="70" y="253"/>
                </a:cxn>
                <a:cxn ang="0">
                  <a:pos x="79" y="248"/>
                </a:cxn>
                <a:cxn ang="0">
                  <a:pos x="87" y="242"/>
                </a:cxn>
                <a:cxn ang="0">
                  <a:pos x="96" y="231"/>
                </a:cxn>
                <a:cxn ang="0">
                  <a:pos x="105" y="218"/>
                </a:cxn>
                <a:cxn ang="0">
                  <a:pos x="113" y="203"/>
                </a:cxn>
                <a:cxn ang="0">
                  <a:pos x="120" y="186"/>
                </a:cxn>
                <a:cxn ang="0">
                  <a:pos x="126" y="167"/>
                </a:cxn>
                <a:cxn ang="0">
                  <a:pos x="129" y="149"/>
                </a:cxn>
                <a:cxn ang="0">
                  <a:pos x="129" y="129"/>
                </a:cxn>
                <a:cxn ang="0">
                  <a:pos x="126" y="108"/>
                </a:cxn>
                <a:cxn ang="0">
                  <a:pos x="120" y="87"/>
                </a:cxn>
                <a:cxn ang="0">
                  <a:pos x="112" y="69"/>
                </a:cxn>
                <a:cxn ang="0">
                  <a:pos x="103" y="52"/>
                </a:cxn>
                <a:cxn ang="0">
                  <a:pos x="92" y="37"/>
                </a:cxn>
                <a:cxn ang="0">
                  <a:pos x="80" y="22"/>
                </a:cxn>
                <a:cxn ang="0">
                  <a:pos x="69" y="10"/>
                </a:cxn>
                <a:cxn ang="0">
                  <a:pos x="57" y="1"/>
                </a:cxn>
                <a:cxn ang="0">
                  <a:pos x="52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6" y="10"/>
                </a:cxn>
                <a:cxn ang="0">
                  <a:pos x="53" y="18"/>
                </a:cxn>
                <a:cxn ang="0">
                  <a:pos x="63" y="27"/>
                </a:cxn>
                <a:cxn ang="0">
                  <a:pos x="76" y="40"/>
                </a:cxn>
                <a:cxn ang="0">
                  <a:pos x="89" y="56"/>
                </a:cxn>
                <a:cxn ang="0">
                  <a:pos x="101" y="76"/>
                </a:cxn>
                <a:cxn ang="0">
                  <a:pos x="110" y="99"/>
                </a:cxn>
                <a:cxn ang="0">
                  <a:pos x="114" y="124"/>
                </a:cxn>
                <a:cxn ang="0">
                  <a:pos x="113" y="153"/>
                </a:cxn>
                <a:cxn ang="0">
                  <a:pos x="106" y="181"/>
                </a:cxn>
                <a:cxn ang="0">
                  <a:pos x="96" y="203"/>
                </a:cxn>
                <a:cxn ang="0">
                  <a:pos x="83" y="219"/>
                </a:cxn>
                <a:cxn ang="0">
                  <a:pos x="68" y="230"/>
                </a:cxn>
                <a:cxn ang="0">
                  <a:pos x="53" y="237"/>
                </a:cxn>
                <a:cxn ang="0">
                  <a:pos x="39" y="240"/>
                </a:cxn>
                <a:cxn ang="0">
                  <a:pos x="29" y="240"/>
                </a:cxn>
                <a:cxn ang="0">
                  <a:pos x="21" y="236"/>
                </a:cxn>
              </a:cxnLst>
              <a:rect l="0" t="0" r="r" b="b"/>
              <a:pathLst>
                <a:path w="129" h="260">
                  <a:moveTo>
                    <a:pt x="21" y="236"/>
                  </a:moveTo>
                  <a:lnTo>
                    <a:pt x="14" y="231"/>
                  </a:lnTo>
                  <a:lnTo>
                    <a:pt x="5" y="231"/>
                  </a:lnTo>
                  <a:lnTo>
                    <a:pt x="0" y="237"/>
                  </a:lnTo>
                  <a:lnTo>
                    <a:pt x="3" y="248"/>
                  </a:lnTo>
                  <a:lnTo>
                    <a:pt x="8" y="254"/>
                  </a:lnTo>
                  <a:lnTo>
                    <a:pt x="18" y="258"/>
                  </a:lnTo>
                  <a:lnTo>
                    <a:pt x="27" y="260"/>
                  </a:lnTo>
                  <a:lnTo>
                    <a:pt x="38" y="260"/>
                  </a:lnTo>
                  <a:lnTo>
                    <a:pt x="49" y="259"/>
                  </a:lnTo>
                  <a:lnTo>
                    <a:pt x="60" y="257"/>
                  </a:lnTo>
                  <a:lnTo>
                    <a:pt x="70" y="253"/>
                  </a:lnTo>
                  <a:lnTo>
                    <a:pt x="79" y="248"/>
                  </a:lnTo>
                  <a:lnTo>
                    <a:pt x="87" y="242"/>
                  </a:lnTo>
                  <a:lnTo>
                    <a:pt x="96" y="231"/>
                  </a:lnTo>
                  <a:lnTo>
                    <a:pt x="105" y="218"/>
                  </a:lnTo>
                  <a:lnTo>
                    <a:pt x="113" y="203"/>
                  </a:lnTo>
                  <a:lnTo>
                    <a:pt x="120" y="186"/>
                  </a:lnTo>
                  <a:lnTo>
                    <a:pt x="126" y="167"/>
                  </a:lnTo>
                  <a:lnTo>
                    <a:pt x="129" y="149"/>
                  </a:lnTo>
                  <a:lnTo>
                    <a:pt x="129" y="129"/>
                  </a:lnTo>
                  <a:lnTo>
                    <a:pt x="126" y="108"/>
                  </a:lnTo>
                  <a:lnTo>
                    <a:pt x="120" y="87"/>
                  </a:lnTo>
                  <a:lnTo>
                    <a:pt x="112" y="69"/>
                  </a:lnTo>
                  <a:lnTo>
                    <a:pt x="103" y="52"/>
                  </a:lnTo>
                  <a:lnTo>
                    <a:pt x="92" y="37"/>
                  </a:lnTo>
                  <a:lnTo>
                    <a:pt x="80" y="22"/>
                  </a:lnTo>
                  <a:lnTo>
                    <a:pt x="69" y="10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6" y="10"/>
                  </a:lnTo>
                  <a:lnTo>
                    <a:pt x="53" y="18"/>
                  </a:lnTo>
                  <a:lnTo>
                    <a:pt x="63" y="27"/>
                  </a:lnTo>
                  <a:lnTo>
                    <a:pt x="76" y="40"/>
                  </a:lnTo>
                  <a:lnTo>
                    <a:pt x="89" y="56"/>
                  </a:lnTo>
                  <a:lnTo>
                    <a:pt x="101" y="76"/>
                  </a:lnTo>
                  <a:lnTo>
                    <a:pt x="110" y="99"/>
                  </a:lnTo>
                  <a:lnTo>
                    <a:pt x="114" y="124"/>
                  </a:lnTo>
                  <a:lnTo>
                    <a:pt x="113" y="153"/>
                  </a:lnTo>
                  <a:lnTo>
                    <a:pt x="106" y="181"/>
                  </a:lnTo>
                  <a:lnTo>
                    <a:pt x="96" y="203"/>
                  </a:lnTo>
                  <a:lnTo>
                    <a:pt x="83" y="219"/>
                  </a:lnTo>
                  <a:lnTo>
                    <a:pt x="68" y="230"/>
                  </a:lnTo>
                  <a:lnTo>
                    <a:pt x="53" y="237"/>
                  </a:lnTo>
                  <a:lnTo>
                    <a:pt x="39" y="240"/>
                  </a:lnTo>
                  <a:lnTo>
                    <a:pt x="29" y="240"/>
                  </a:lnTo>
                  <a:lnTo>
                    <a:pt x="21" y="2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880" y="3053"/>
              <a:ext cx="1798" cy="484"/>
            </a:xfrm>
            <a:custGeom>
              <a:avLst/>
              <a:gdLst/>
              <a:ahLst/>
              <a:cxnLst>
                <a:cxn ang="0">
                  <a:pos x="1600" y="277"/>
                </a:cxn>
                <a:cxn ang="0">
                  <a:pos x="1584" y="295"/>
                </a:cxn>
                <a:cxn ang="0">
                  <a:pos x="1567" y="316"/>
                </a:cxn>
                <a:cxn ang="0">
                  <a:pos x="1551" y="339"/>
                </a:cxn>
                <a:cxn ang="0">
                  <a:pos x="1538" y="364"/>
                </a:cxn>
                <a:cxn ang="0">
                  <a:pos x="1524" y="392"/>
                </a:cxn>
                <a:cxn ang="0">
                  <a:pos x="1514" y="422"/>
                </a:cxn>
                <a:cxn ang="0">
                  <a:pos x="1507" y="452"/>
                </a:cxn>
                <a:cxn ang="0">
                  <a:pos x="1502" y="484"/>
                </a:cxn>
                <a:cxn ang="0">
                  <a:pos x="0" y="484"/>
                </a:cxn>
                <a:cxn ang="0">
                  <a:pos x="0" y="440"/>
                </a:cxn>
                <a:cxn ang="0">
                  <a:pos x="1461" y="440"/>
                </a:cxn>
                <a:cxn ang="0">
                  <a:pos x="1470" y="408"/>
                </a:cxn>
                <a:cxn ang="0">
                  <a:pos x="1480" y="378"/>
                </a:cxn>
                <a:cxn ang="0">
                  <a:pos x="1493" y="350"/>
                </a:cxn>
                <a:cxn ang="0">
                  <a:pos x="1506" y="324"/>
                </a:cxn>
                <a:cxn ang="0">
                  <a:pos x="1519" y="301"/>
                </a:cxn>
                <a:cxn ang="0">
                  <a:pos x="1534" y="279"/>
                </a:cxn>
                <a:cxn ang="0">
                  <a:pos x="1550" y="259"/>
                </a:cxn>
                <a:cxn ang="0">
                  <a:pos x="1565" y="239"/>
                </a:cxn>
                <a:cxn ang="0">
                  <a:pos x="1574" y="231"/>
                </a:cxn>
                <a:cxn ang="0">
                  <a:pos x="1583" y="224"/>
                </a:cxn>
                <a:cxn ang="0">
                  <a:pos x="1592" y="215"/>
                </a:cxn>
                <a:cxn ang="0">
                  <a:pos x="1603" y="207"/>
                </a:cxn>
                <a:cxn ang="0">
                  <a:pos x="1613" y="200"/>
                </a:cxn>
                <a:cxn ang="0">
                  <a:pos x="1623" y="191"/>
                </a:cxn>
                <a:cxn ang="0">
                  <a:pos x="1633" y="184"/>
                </a:cxn>
                <a:cxn ang="0">
                  <a:pos x="1645" y="177"/>
                </a:cxn>
                <a:cxn ang="0">
                  <a:pos x="1657" y="170"/>
                </a:cxn>
                <a:cxn ang="0">
                  <a:pos x="1670" y="164"/>
                </a:cxn>
                <a:cxn ang="0">
                  <a:pos x="1682" y="157"/>
                </a:cxn>
                <a:cxn ang="0">
                  <a:pos x="1696" y="151"/>
                </a:cxn>
                <a:cxn ang="0">
                  <a:pos x="1710" y="145"/>
                </a:cxn>
                <a:cxn ang="0">
                  <a:pos x="1725" y="140"/>
                </a:cxn>
                <a:cxn ang="0">
                  <a:pos x="1739" y="135"/>
                </a:cxn>
                <a:cxn ang="0">
                  <a:pos x="1755" y="130"/>
                </a:cxn>
                <a:cxn ang="0">
                  <a:pos x="1755" y="0"/>
                </a:cxn>
                <a:cxn ang="0">
                  <a:pos x="1798" y="0"/>
                </a:cxn>
                <a:cxn ang="0">
                  <a:pos x="1798" y="173"/>
                </a:cxn>
                <a:cxn ang="0">
                  <a:pos x="1782" y="175"/>
                </a:cxn>
                <a:cxn ang="0">
                  <a:pos x="1767" y="178"/>
                </a:cxn>
                <a:cxn ang="0">
                  <a:pos x="1752" y="182"/>
                </a:cxn>
                <a:cxn ang="0">
                  <a:pos x="1738" y="185"/>
                </a:cxn>
                <a:cxn ang="0">
                  <a:pos x="1723" y="191"/>
                </a:cxn>
                <a:cxn ang="0">
                  <a:pos x="1710" y="196"/>
                </a:cxn>
                <a:cxn ang="0">
                  <a:pos x="1697" y="203"/>
                </a:cxn>
                <a:cxn ang="0">
                  <a:pos x="1684" y="211"/>
                </a:cxn>
                <a:cxn ang="0">
                  <a:pos x="1672" y="218"/>
                </a:cxn>
                <a:cxn ang="0">
                  <a:pos x="1660" y="225"/>
                </a:cxn>
                <a:cxn ang="0">
                  <a:pos x="1648" y="233"/>
                </a:cxn>
                <a:cxn ang="0">
                  <a:pos x="1638" y="242"/>
                </a:cxn>
                <a:cxn ang="0">
                  <a:pos x="1628" y="250"/>
                </a:cxn>
                <a:cxn ang="0">
                  <a:pos x="1617" y="260"/>
                </a:cxn>
                <a:cxn ang="0">
                  <a:pos x="1608" y="268"/>
                </a:cxn>
                <a:cxn ang="0">
                  <a:pos x="1600" y="277"/>
                </a:cxn>
              </a:cxnLst>
              <a:rect l="0" t="0" r="r" b="b"/>
              <a:pathLst>
                <a:path w="1798" h="484">
                  <a:moveTo>
                    <a:pt x="1600" y="277"/>
                  </a:moveTo>
                  <a:lnTo>
                    <a:pt x="1584" y="295"/>
                  </a:lnTo>
                  <a:lnTo>
                    <a:pt x="1567" y="316"/>
                  </a:lnTo>
                  <a:lnTo>
                    <a:pt x="1551" y="339"/>
                  </a:lnTo>
                  <a:lnTo>
                    <a:pt x="1538" y="364"/>
                  </a:lnTo>
                  <a:lnTo>
                    <a:pt x="1524" y="392"/>
                  </a:lnTo>
                  <a:lnTo>
                    <a:pt x="1514" y="422"/>
                  </a:lnTo>
                  <a:lnTo>
                    <a:pt x="1507" y="452"/>
                  </a:lnTo>
                  <a:lnTo>
                    <a:pt x="1502" y="484"/>
                  </a:lnTo>
                  <a:lnTo>
                    <a:pt x="0" y="484"/>
                  </a:lnTo>
                  <a:lnTo>
                    <a:pt x="0" y="440"/>
                  </a:lnTo>
                  <a:lnTo>
                    <a:pt x="1461" y="440"/>
                  </a:lnTo>
                  <a:lnTo>
                    <a:pt x="1470" y="408"/>
                  </a:lnTo>
                  <a:lnTo>
                    <a:pt x="1480" y="378"/>
                  </a:lnTo>
                  <a:lnTo>
                    <a:pt x="1493" y="350"/>
                  </a:lnTo>
                  <a:lnTo>
                    <a:pt x="1506" y="324"/>
                  </a:lnTo>
                  <a:lnTo>
                    <a:pt x="1519" y="301"/>
                  </a:lnTo>
                  <a:lnTo>
                    <a:pt x="1534" y="279"/>
                  </a:lnTo>
                  <a:lnTo>
                    <a:pt x="1550" y="259"/>
                  </a:lnTo>
                  <a:lnTo>
                    <a:pt x="1565" y="239"/>
                  </a:lnTo>
                  <a:lnTo>
                    <a:pt x="1574" y="231"/>
                  </a:lnTo>
                  <a:lnTo>
                    <a:pt x="1583" y="224"/>
                  </a:lnTo>
                  <a:lnTo>
                    <a:pt x="1592" y="215"/>
                  </a:lnTo>
                  <a:lnTo>
                    <a:pt x="1603" y="207"/>
                  </a:lnTo>
                  <a:lnTo>
                    <a:pt x="1613" y="200"/>
                  </a:lnTo>
                  <a:lnTo>
                    <a:pt x="1623" y="191"/>
                  </a:lnTo>
                  <a:lnTo>
                    <a:pt x="1633" y="184"/>
                  </a:lnTo>
                  <a:lnTo>
                    <a:pt x="1645" y="177"/>
                  </a:lnTo>
                  <a:lnTo>
                    <a:pt x="1657" y="170"/>
                  </a:lnTo>
                  <a:lnTo>
                    <a:pt x="1670" y="164"/>
                  </a:lnTo>
                  <a:lnTo>
                    <a:pt x="1682" y="157"/>
                  </a:lnTo>
                  <a:lnTo>
                    <a:pt x="1696" y="151"/>
                  </a:lnTo>
                  <a:lnTo>
                    <a:pt x="1710" y="145"/>
                  </a:lnTo>
                  <a:lnTo>
                    <a:pt x="1725" y="140"/>
                  </a:lnTo>
                  <a:lnTo>
                    <a:pt x="1739" y="135"/>
                  </a:lnTo>
                  <a:lnTo>
                    <a:pt x="1755" y="130"/>
                  </a:lnTo>
                  <a:lnTo>
                    <a:pt x="1755" y="0"/>
                  </a:lnTo>
                  <a:lnTo>
                    <a:pt x="1798" y="0"/>
                  </a:lnTo>
                  <a:lnTo>
                    <a:pt x="1798" y="173"/>
                  </a:lnTo>
                  <a:lnTo>
                    <a:pt x="1782" y="175"/>
                  </a:lnTo>
                  <a:lnTo>
                    <a:pt x="1767" y="178"/>
                  </a:lnTo>
                  <a:lnTo>
                    <a:pt x="1752" y="182"/>
                  </a:lnTo>
                  <a:lnTo>
                    <a:pt x="1738" y="185"/>
                  </a:lnTo>
                  <a:lnTo>
                    <a:pt x="1723" y="191"/>
                  </a:lnTo>
                  <a:lnTo>
                    <a:pt x="1710" y="196"/>
                  </a:lnTo>
                  <a:lnTo>
                    <a:pt x="1697" y="203"/>
                  </a:lnTo>
                  <a:lnTo>
                    <a:pt x="1684" y="211"/>
                  </a:lnTo>
                  <a:lnTo>
                    <a:pt x="1672" y="218"/>
                  </a:lnTo>
                  <a:lnTo>
                    <a:pt x="1660" y="225"/>
                  </a:lnTo>
                  <a:lnTo>
                    <a:pt x="1648" y="233"/>
                  </a:lnTo>
                  <a:lnTo>
                    <a:pt x="1638" y="242"/>
                  </a:lnTo>
                  <a:lnTo>
                    <a:pt x="1628" y="250"/>
                  </a:lnTo>
                  <a:lnTo>
                    <a:pt x="1617" y="260"/>
                  </a:lnTo>
                  <a:lnTo>
                    <a:pt x="1608" y="268"/>
                  </a:lnTo>
                  <a:lnTo>
                    <a:pt x="1600" y="2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880" y="3053"/>
              <a:ext cx="1928" cy="621"/>
            </a:xfrm>
            <a:custGeom>
              <a:avLst/>
              <a:gdLst/>
              <a:ahLst/>
              <a:cxnLst>
                <a:cxn ang="0">
                  <a:pos x="1910" y="294"/>
                </a:cxn>
                <a:cxn ang="0">
                  <a:pos x="1896" y="292"/>
                </a:cxn>
                <a:cxn ang="0">
                  <a:pos x="1881" y="292"/>
                </a:cxn>
                <a:cxn ang="0">
                  <a:pos x="1866" y="292"/>
                </a:cxn>
                <a:cxn ang="0">
                  <a:pos x="1850" y="295"/>
                </a:cxn>
                <a:cxn ang="0">
                  <a:pos x="1835" y="296"/>
                </a:cxn>
                <a:cxn ang="0">
                  <a:pos x="1819" y="300"/>
                </a:cxn>
                <a:cxn ang="0">
                  <a:pos x="1804" y="303"/>
                </a:cxn>
                <a:cxn ang="0">
                  <a:pos x="1790" y="308"/>
                </a:cxn>
                <a:cxn ang="0">
                  <a:pos x="1775" y="313"/>
                </a:cxn>
                <a:cxn ang="0">
                  <a:pos x="1761" y="319"/>
                </a:cxn>
                <a:cxn ang="0">
                  <a:pos x="1746" y="326"/>
                </a:cxn>
                <a:cxn ang="0">
                  <a:pos x="1734" y="333"/>
                </a:cxn>
                <a:cxn ang="0">
                  <a:pos x="1721" y="342"/>
                </a:cxn>
                <a:cxn ang="0">
                  <a:pos x="1710" y="350"/>
                </a:cxn>
                <a:cxn ang="0">
                  <a:pos x="1698" y="360"/>
                </a:cxn>
                <a:cxn ang="0">
                  <a:pos x="1688" y="369"/>
                </a:cxn>
                <a:cxn ang="0">
                  <a:pos x="1670" y="391"/>
                </a:cxn>
                <a:cxn ang="0">
                  <a:pos x="1654" y="417"/>
                </a:cxn>
                <a:cxn ang="0">
                  <a:pos x="1640" y="445"/>
                </a:cxn>
                <a:cxn ang="0">
                  <a:pos x="1630" y="475"/>
                </a:cxn>
                <a:cxn ang="0">
                  <a:pos x="1622" y="507"/>
                </a:cxn>
                <a:cxn ang="0">
                  <a:pos x="1617" y="538"/>
                </a:cxn>
                <a:cxn ang="0">
                  <a:pos x="1615" y="571"/>
                </a:cxn>
                <a:cxn ang="0">
                  <a:pos x="1616" y="602"/>
                </a:cxn>
                <a:cxn ang="0">
                  <a:pos x="1616" y="621"/>
                </a:cxn>
                <a:cxn ang="0">
                  <a:pos x="0" y="621"/>
                </a:cxn>
                <a:cxn ang="0">
                  <a:pos x="0" y="602"/>
                </a:cxn>
                <a:cxn ang="0">
                  <a:pos x="1596" y="602"/>
                </a:cxn>
                <a:cxn ang="0">
                  <a:pos x="1595" y="570"/>
                </a:cxn>
                <a:cxn ang="0">
                  <a:pos x="1598" y="536"/>
                </a:cxn>
                <a:cxn ang="0">
                  <a:pos x="1604" y="502"/>
                </a:cxn>
                <a:cxn ang="0">
                  <a:pos x="1613" y="469"/>
                </a:cxn>
                <a:cxn ang="0">
                  <a:pos x="1625" y="436"/>
                </a:cxn>
                <a:cxn ang="0">
                  <a:pos x="1639" y="406"/>
                </a:cxn>
                <a:cxn ang="0">
                  <a:pos x="1656" y="380"/>
                </a:cxn>
                <a:cxn ang="0">
                  <a:pos x="1676" y="356"/>
                </a:cxn>
                <a:cxn ang="0">
                  <a:pos x="1686" y="345"/>
                </a:cxn>
                <a:cxn ang="0">
                  <a:pos x="1698" y="336"/>
                </a:cxn>
                <a:cxn ang="0">
                  <a:pos x="1711" y="327"/>
                </a:cxn>
                <a:cxn ang="0">
                  <a:pos x="1723" y="318"/>
                </a:cxn>
                <a:cxn ang="0">
                  <a:pos x="1738" y="310"/>
                </a:cxn>
                <a:cxn ang="0">
                  <a:pos x="1752" y="303"/>
                </a:cxn>
                <a:cxn ang="0">
                  <a:pos x="1767" y="296"/>
                </a:cxn>
                <a:cxn ang="0">
                  <a:pos x="1783" y="290"/>
                </a:cxn>
                <a:cxn ang="0">
                  <a:pos x="1799" y="285"/>
                </a:cxn>
                <a:cxn ang="0">
                  <a:pos x="1815" y="280"/>
                </a:cxn>
                <a:cxn ang="0">
                  <a:pos x="1831" y="277"/>
                </a:cxn>
                <a:cxn ang="0">
                  <a:pos x="1847" y="274"/>
                </a:cxn>
                <a:cxn ang="0">
                  <a:pos x="1863" y="272"/>
                </a:cxn>
                <a:cxn ang="0">
                  <a:pos x="1879" y="271"/>
                </a:cxn>
                <a:cxn ang="0">
                  <a:pos x="1895" y="271"/>
                </a:cxn>
                <a:cxn ang="0">
                  <a:pos x="1910" y="272"/>
                </a:cxn>
                <a:cxn ang="0">
                  <a:pos x="1910" y="0"/>
                </a:cxn>
                <a:cxn ang="0">
                  <a:pos x="1928" y="0"/>
                </a:cxn>
                <a:cxn ang="0">
                  <a:pos x="1928" y="294"/>
                </a:cxn>
                <a:cxn ang="0">
                  <a:pos x="1910" y="294"/>
                </a:cxn>
              </a:cxnLst>
              <a:rect l="0" t="0" r="r" b="b"/>
              <a:pathLst>
                <a:path w="1928" h="621">
                  <a:moveTo>
                    <a:pt x="1910" y="294"/>
                  </a:moveTo>
                  <a:lnTo>
                    <a:pt x="1896" y="292"/>
                  </a:lnTo>
                  <a:lnTo>
                    <a:pt x="1881" y="292"/>
                  </a:lnTo>
                  <a:lnTo>
                    <a:pt x="1866" y="292"/>
                  </a:lnTo>
                  <a:lnTo>
                    <a:pt x="1850" y="295"/>
                  </a:lnTo>
                  <a:lnTo>
                    <a:pt x="1835" y="296"/>
                  </a:lnTo>
                  <a:lnTo>
                    <a:pt x="1819" y="300"/>
                  </a:lnTo>
                  <a:lnTo>
                    <a:pt x="1804" y="303"/>
                  </a:lnTo>
                  <a:lnTo>
                    <a:pt x="1790" y="308"/>
                  </a:lnTo>
                  <a:lnTo>
                    <a:pt x="1775" y="313"/>
                  </a:lnTo>
                  <a:lnTo>
                    <a:pt x="1761" y="319"/>
                  </a:lnTo>
                  <a:lnTo>
                    <a:pt x="1746" y="326"/>
                  </a:lnTo>
                  <a:lnTo>
                    <a:pt x="1734" y="333"/>
                  </a:lnTo>
                  <a:lnTo>
                    <a:pt x="1721" y="342"/>
                  </a:lnTo>
                  <a:lnTo>
                    <a:pt x="1710" y="350"/>
                  </a:lnTo>
                  <a:lnTo>
                    <a:pt x="1698" y="360"/>
                  </a:lnTo>
                  <a:lnTo>
                    <a:pt x="1688" y="369"/>
                  </a:lnTo>
                  <a:lnTo>
                    <a:pt x="1670" y="391"/>
                  </a:lnTo>
                  <a:lnTo>
                    <a:pt x="1654" y="417"/>
                  </a:lnTo>
                  <a:lnTo>
                    <a:pt x="1640" y="445"/>
                  </a:lnTo>
                  <a:lnTo>
                    <a:pt x="1630" y="475"/>
                  </a:lnTo>
                  <a:lnTo>
                    <a:pt x="1622" y="507"/>
                  </a:lnTo>
                  <a:lnTo>
                    <a:pt x="1617" y="538"/>
                  </a:lnTo>
                  <a:lnTo>
                    <a:pt x="1615" y="571"/>
                  </a:lnTo>
                  <a:lnTo>
                    <a:pt x="1616" y="602"/>
                  </a:lnTo>
                  <a:lnTo>
                    <a:pt x="1616" y="621"/>
                  </a:lnTo>
                  <a:lnTo>
                    <a:pt x="0" y="621"/>
                  </a:lnTo>
                  <a:lnTo>
                    <a:pt x="0" y="602"/>
                  </a:lnTo>
                  <a:lnTo>
                    <a:pt x="1596" y="602"/>
                  </a:lnTo>
                  <a:lnTo>
                    <a:pt x="1595" y="570"/>
                  </a:lnTo>
                  <a:lnTo>
                    <a:pt x="1598" y="536"/>
                  </a:lnTo>
                  <a:lnTo>
                    <a:pt x="1604" y="502"/>
                  </a:lnTo>
                  <a:lnTo>
                    <a:pt x="1613" y="469"/>
                  </a:lnTo>
                  <a:lnTo>
                    <a:pt x="1625" y="436"/>
                  </a:lnTo>
                  <a:lnTo>
                    <a:pt x="1639" y="406"/>
                  </a:lnTo>
                  <a:lnTo>
                    <a:pt x="1656" y="380"/>
                  </a:lnTo>
                  <a:lnTo>
                    <a:pt x="1676" y="356"/>
                  </a:lnTo>
                  <a:lnTo>
                    <a:pt x="1686" y="345"/>
                  </a:lnTo>
                  <a:lnTo>
                    <a:pt x="1698" y="336"/>
                  </a:lnTo>
                  <a:lnTo>
                    <a:pt x="1711" y="327"/>
                  </a:lnTo>
                  <a:lnTo>
                    <a:pt x="1723" y="318"/>
                  </a:lnTo>
                  <a:lnTo>
                    <a:pt x="1738" y="310"/>
                  </a:lnTo>
                  <a:lnTo>
                    <a:pt x="1752" y="303"/>
                  </a:lnTo>
                  <a:lnTo>
                    <a:pt x="1767" y="296"/>
                  </a:lnTo>
                  <a:lnTo>
                    <a:pt x="1783" y="290"/>
                  </a:lnTo>
                  <a:lnTo>
                    <a:pt x="1799" y="285"/>
                  </a:lnTo>
                  <a:lnTo>
                    <a:pt x="1815" y="280"/>
                  </a:lnTo>
                  <a:lnTo>
                    <a:pt x="1831" y="277"/>
                  </a:lnTo>
                  <a:lnTo>
                    <a:pt x="1847" y="274"/>
                  </a:lnTo>
                  <a:lnTo>
                    <a:pt x="1863" y="272"/>
                  </a:lnTo>
                  <a:lnTo>
                    <a:pt x="1879" y="271"/>
                  </a:lnTo>
                  <a:lnTo>
                    <a:pt x="1895" y="271"/>
                  </a:lnTo>
                  <a:lnTo>
                    <a:pt x="1910" y="272"/>
                  </a:lnTo>
                  <a:lnTo>
                    <a:pt x="1910" y="0"/>
                  </a:lnTo>
                  <a:lnTo>
                    <a:pt x="1928" y="0"/>
                  </a:lnTo>
                  <a:lnTo>
                    <a:pt x="1928" y="294"/>
                  </a:lnTo>
                  <a:lnTo>
                    <a:pt x="1910" y="2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880" y="3053"/>
              <a:ext cx="1733" cy="415"/>
            </a:xfrm>
            <a:custGeom>
              <a:avLst/>
              <a:gdLst/>
              <a:ahLst/>
              <a:cxnLst>
                <a:cxn ang="0">
                  <a:pos x="1540" y="225"/>
                </a:cxn>
                <a:cxn ang="0">
                  <a:pos x="1527" y="238"/>
                </a:cxn>
                <a:cxn ang="0">
                  <a:pos x="1514" y="256"/>
                </a:cxn>
                <a:cxn ang="0">
                  <a:pos x="1498" y="277"/>
                </a:cxn>
                <a:cxn ang="0">
                  <a:pos x="1483" y="300"/>
                </a:cxn>
                <a:cxn ang="0">
                  <a:pos x="1468" y="324"/>
                </a:cxn>
                <a:cxn ang="0">
                  <a:pos x="1457" y="349"/>
                </a:cxn>
                <a:cxn ang="0">
                  <a:pos x="1447" y="375"/>
                </a:cxn>
                <a:cxn ang="0">
                  <a:pos x="1442" y="399"/>
                </a:cxn>
                <a:cxn ang="0">
                  <a:pos x="1442" y="399"/>
                </a:cxn>
                <a:cxn ang="0">
                  <a:pos x="1442" y="415"/>
                </a:cxn>
                <a:cxn ang="0">
                  <a:pos x="0" y="415"/>
                </a:cxn>
                <a:cxn ang="0">
                  <a:pos x="0" y="397"/>
                </a:cxn>
                <a:cxn ang="0">
                  <a:pos x="1427" y="397"/>
                </a:cxn>
                <a:cxn ang="0">
                  <a:pos x="1433" y="370"/>
                </a:cxn>
                <a:cxn ang="0">
                  <a:pos x="1442" y="343"/>
                </a:cxn>
                <a:cxn ang="0">
                  <a:pos x="1454" y="316"/>
                </a:cxn>
                <a:cxn ang="0">
                  <a:pos x="1469" y="290"/>
                </a:cxn>
                <a:cxn ang="0">
                  <a:pos x="1484" y="266"/>
                </a:cxn>
                <a:cxn ang="0">
                  <a:pos x="1500" y="244"/>
                </a:cxn>
                <a:cxn ang="0">
                  <a:pos x="1515" y="226"/>
                </a:cxn>
                <a:cxn ang="0">
                  <a:pos x="1527" y="212"/>
                </a:cxn>
                <a:cxn ang="0">
                  <a:pos x="1540" y="200"/>
                </a:cxn>
                <a:cxn ang="0">
                  <a:pos x="1553" y="187"/>
                </a:cxn>
                <a:cxn ang="0">
                  <a:pos x="1571" y="171"/>
                </a:cxn>
                <a:cxn ang="0">
                  <a:pos x="1591" y="154"/>
                </a:cxn>
                <a:cxn ang="0">
                  <a:pos x="1614" y="139"/>
                </a:cxn>
                <a:cxn ang="0">
                  <a:pos x="1638" y="123"/>
                </a:cxn>
                <a:cxn ang="0">
                  <a:pos x="1663" y="110"/>
                </a:cxn>
                <a:cxn ang="0">
                  <a:pos x="1689" y="100"/>
                </a:cxn>
                <a:cxn ang="0">
                  <a:pos x="1714" y="94"/>
                </a:cxn>
                <a:cxn ang="0">
                  <a:pos x="1714" y="0"/>
                </a:cxn>
                <a:cxn ang="0">
                  <a:pos x="1733" y="0"/>
                </a:cxn>
                <a:cxn ang="0">
                  <a:pos x="1733" y="110"/>
                </a:cxn>
                <a:cxn ang="0">
                  <a:pos x="1718" y="110"/>
                </a:cxn>
                <a:cxn ang="0">
                  <a:pos x="1718" y="110"/>
                </a:cxn>
                <a:cxn ang="0">
                  <a:pos x="1694" y="116"/>
                </a:cxn>
                <a:cxn ang="0">
                  <a:pos x="1670" y="125"/>
                </a:cxn>
                <a:cxn ang="0">
                  <a:pos x="1646" y="137"/>
                </a:cxn>
                <a:cxn ang="0">
                  <a:pos x="1623" y="153"/>
                </a:cxn>
                <a:cxn ang="0">
                  <a:pos x="1600" y="169"/>
                </a:cxn>
                <a:cxn ang="0">
                  <a:pos x="1581" y="184"/>
                </a:cxn>
                <a:cxn ang="0">
                  <a:pos x="1565" y="199"/>
                </a:cxn>
                <a:cxn ang="0">
                  <a:pos x="1551" y="212"/>
                </a:cxn>
                <a:cxn ang="0">
                  <a:pos x="1540" y="225"/>
                </a:cxn>
              </a:cxnLst>
              <a:rect l="0" t="0" r="r" b="b"/>
              <a:pathLst>
                <a:path w="1733" h="415">
                  <a:moveTo>
                    <a:pt x="1540" y="225"/>
                  </a:moveTo>
                  <a:lnTo>
                    <a:pt x="1527" y="238"/>
                  </a:lnTo>
                  <a:lnTo>
                    <a:pt x="1514" y="256"/>
                  </a:lnTo>
                  <a:lnTo>
                    <a:pt x="1498" y="277"/>
                  </a:lnTo>
                  <a:lnTo>
                    <a:pt x="1483" y="300"/>
                  </a:lnTo>
                  <a:lnTo>
                    <a:pt x="1468" y="324"/>
                  </a:lnTo>
                  <a:lnTo>
                    <a:pt x="1457" y="349"/>
                  </a:lnTo>
                  <a:lnTo>
                    <a:pt x="1447" y="375"/>
                  </a:lnTo>
                  <a:lnTo>
                    <a:pt x="1442" y="399"/>
                  </a:lnTo>
                  <a:lnTo>
                    <a:pt x="1442" y="399"/>
                  </a:lnTo>
                  <a:lnTo>
                    <a:pt x="1442" y="415"/>
                  </a:lnTo>
                  <a:lnTo>
                    <a:pt x="0" y="415"/>
                  </a:lnTo>
                  <a:lnTo>
                    <a:pt x="0" y="397"/>
                  </a:lnTo>
                  <a:lnTo>
                    <a:pt x="1427" y="397"/>
                  </a:lnTo>
                  <a:lnTo>
                    <a:pt x="1433" y="370"/>
                  </a:lnTo>
                  <a:lnTo>
                    <a:pt x="1442" y="343"/>
                  </a:lnTo>
                  <a:lnTo>
                    <a:pt x="1454" y="316"/>
                  </a:lnTo>
                  <a:lnTo>
                    <a:pt x="1469" y="290"/>
                  </a:lnTo>
                  <a:lnTo>
                    <a:pt x="1484" y="266"/>
                  </a:lnTo>
                  <a:lnTo>
                    <a:pt x="1500" y="244"/>
                  </a:lnTo>
                  <a:lnTo>
                    <a:pt x="1515" y="226"/>
                  </a:lnTo>
                  <a:lnTo>
                    <a:pt x="1527" y="212"/>
                  </a:lnTo>
                  <a:lnTo>
                    <a:pt x="1540" y="200"/>
                  </a:lnTo>
                  <a:lnTo>
                    <a:pt x="1553" y="187"/>
                  </a:lnTo>
                  <a:lnTo>
                    <a:pt x="1571" y="171"/>
                  </a:lnTo>
                  <a:lnTo>
                    <a:pt x="1591" y="154"/>
                  </a:lnTo>
                  <a:lnTo>
                    <a:pt x="1614" y="139"/>
                  </a:lnTo>
                  <a:lnTo>
                    <a:pt x="1638" y="123"/>
                  </a:lnTo>
                  <a:lnTo>
                    <a:pt x="1663" y="110"/>
                  </a:lnTo>
                  <a:lnTo>
                    <a:pt x="1689" y="100"/>
                  </a:lnTo>
                  <a:lnTo>
                    <a:pt x="1714" y="94"/>
                  </a:lnTo>
                  <a:lnTo>
                    <a:pt x="1714" y="0"/>
                  </a:lnTo>
                  <a:lnTo>
                    <a:pt x="1733" y="0"/>
                  </a:lnTo>
                  <a:lnTo>
                    <a:pt x="1733" y="110"/>
                  </a:lnTo>
                  <a:lnTo>
                    <a:pt x="1718" y="110"/>
                  </a:lnTo>
                  <a:lnTo>
                    <a:pt x="1718" y="110"/>
                  </a:lnTo>
                  <a:lnTo>
                    <a:pt x="1694" y="116"/>
                  </a:lnTo>
                  <a:lnTo>
                    <a:pt x="1670" y="125"/>
                  </a:lnTo>
                  <a:lnTo>
                    <a:pt x="1646" y="137"/>
                  </a:lnTo>
                  <a:lnTo>
                    <a:pt x="1623" y="153"/>
                  </a:lnTo>
                  <a:lnTo>
                    <a:pt x="1600" y="169"/>
                  </a:lnTo>
                  <a:lnTo>
                    <a:pt x="1581" y="184"/>
                  </a:lnTo>
                  <a:lnTo>
                    <a:pt x="1565" y="199"/>
                  </a:lnTo>
                  <a:lnTo>
                    <a:pt x="1551" y="212"/>
                  </a:lnTo>
                  <a:lnTo>
                    <a:pt x="1540" y="2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880" y="3053"/>
              <a:ext cx="1755" cy="440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1733" y="110"/>
                </a:cxn>
                <a:cxn ang="0">
                  <a:pos x="1718" y="110"/>
                </a:cxn>
                <a:cxn ang="0">
                  <a:pos x="1718" y="110"/>
                </a:cxn>
                <a:cxn ang="0">
                  <a:pos x="1694" y="116"/>
                </a:cxn>
                <a:cxn ang="0">
                  <a:pos x="1670" y="125"/>
                </a:cxn>
                <a:cxn ang="0">
                  <a:pos x="1646" y="137"/>
                </a:cxn>
                <a:cxn ang="0">
                  <a:pos x="1623" y="153"/>
                </a:cxn>
                <a:cxn ang="0">
                  <a:pos x="1600" y="169"/>
                </a:cxn>
                <a:cxn ang="0">
                  <a:pos x="1581" y="184"/>
                </a:cxn>
                <a:cxn ang="0">
                  <a:pos x="1565" y="199"/>
                </a:cxn>
                <a:cxn ang="0">
                  <a:pos x="1551" y="212"/>
                </a:cxn>
                <a:cxn ang="0">
                  <a:pos x="1540" y="225"/>
                </a:cxn>
                <a:cxn ang="0">
                  <a:pos x="1527" y="238"/>
                </a:cxn>
                <a:cxn ang="0">
                  <a:pos x="1514" y="256"/>
                </a:cxn>
                <a:cxn ang="0">
                  <a:pos x="1498" y="277"/>
                </a:cxn>
                <a:cxn ang="0">
                  <a:pos x="1483" y="300"/>
                </a:cxn>
                <a:cxn ang="0">
                  <a:pos x="1468" y="324"/>
                </a:cxn>
                <a:cxn ang="0">
                  <a:pos x="1457" y="349"/>
                </a:cxn>
                <a:cxn ang="0">
                  <a:pos x="1447" y="375"/>
                </a:cxn>
                <a:cxn ang="0">
                  <a:pos x="1442" y="399"/>
                </a:cxn>
                <a:cxn ang="0">
                  <a:pos x="1442" y="399"/>
                </a:cxn>
                <a:cxn ang="0">
                  <a:pos x="1442" y="415"/>
                </a:cxn>
                <a:cxn ang="0">
                  <a:pos x="0" y="415"/>
                </a:cxn>
                <a:cxn ang="0">
                  <a:pos x="0" y="440"/>
                </a:cxn>
                <a:cxn ang="0">
                  <a:pos x="1461" y="440"/>
                </a:cxn>
                <a:cxn ang="0">
                  <a:pos x="1470" y="408"/>
                </a:cxn>
                <a:cxn ang="0">
                  <a:pos x="1480" y="378"/>
                </a:cxn>
                <a:cxn ang="0">
                  <a:pos x="1493" y="350"/>
                </a:cxn>
                <a:cxn ang="0">
                  <a:pos x="1506" y="324"/>
                </a:cxn>
                <a:cxn ang="0">
                  <a:pos x="1519" y="301"/>
                </a:cxn>
                <a:cxn ang="0">
                  <a:pos x="1534" y="279"/>
                </a:cxn>
                <a:cxn ang="0">
                  <a:pos x="1550" y="259"/>
                </a:cxn>
                <a:cxn ang="0">
                  <a:pos x="1565" y="239"/>
                </a:cxn>
                <a:cxn ang="0">
                  <a:pos x="1574" y="231"/>
                </a:cxn>
                <a:cxn ang="0">
                  <a:pos x="1583" y="224"/>
                </a:cxn>
                <a:cxn ang="0">
                  <a:pos x="1592" y="215"/>
                </a:cxn>
                <a:cxn ang="0">
                  <a:pos x="1603" y="207"/>
                </a:cxn>
                <a:cxn ang="0">
                  <a:pos x="1613" y="200"/>
                </a:cxn>
                <a:cxn ang="0">
                  <a:pos x="1623" y="191"/>
                </a:cxn>
                <a:cxn ang="0">
                  <a:pos x="1633" y="184"/>
                </a:cxn>
                <a:cxn ang="0">
                  <a:pos x="1645" y="177"/>
                </a:cxn>
                <a:cxn ang="0">
                  <a:pos x="1657" y="170"/>
                </a:cxn>
                <a:cxn ang="0">
                  <a:pos x="1670" y="164"/>
                </a:cxn>
                <a:cxn ang="0">
                  <a:pos x="1682" y="157"/>
                </a:cxn>
                <a:cxn ang="0">
                  <a:pos x="1696" y="151"/>
                </a:cxn>
                <a:cxn ang="0">
                  <a:pos x="1710" y="145"/>
                </a:cxn>
                <a:cxn ang="0">
                  <a:pos x="1725" y="140"/>
                </a:cxn>
                <a:cxn ang="0">
                  <a:pos x="1739" y="135"/>
                </a:cxn>
                <a:cxn ang="0">
                  <a:pos x="1755" y="130"/>
                </a:cxn>
                <a:cxn ang="0">
                  <a:pos x="1755" y="0"/>
                </a:cxn>
                <a:cxn ang="0">
                  <a:pos x="1733" y="0"/>
                </a:cxn>
              </a:cxnLst>
              <a:rect l="0" t="0" r="r" b="b"/>
              <a:pathLst>
                <a:path w="1755" h="440">
                  <a:moveTo>
                    <a:pt x="1733" y="0"/>
                  </a:moveTo>
                  <a:lnTo>
                    <a:pt x="1733" y="110"/>
                  </a:lnTo>
                  <a:lnTo>
                    <a:pt x="1718" y="110"/>
                  </a:lnTo>
                  <a:lnTo>
                    <a:pt x="1718" y="110"/>
                  </a:lnTo>
                  <a:lnTo>
                    <a:pt x="1694" y="116"/>
                  </a:lnTo>
                  <a:lnTo>
                    <a:pt x="1670" y="125"/>
                  </a:lnTo>
                  <a:lnTo>
                    <a:pt x="1646" y="137"/>
                  </a:lnTo>
                  <a:lnTo>
                    <a:pt x="1623" y="153"/>
                  </a:lnTo>
                  <a:lnTo>
                    <a:pt x="1600" y="169"/>
                  </a:lnTo>
                  <a:lnTo>
                    <a:pt x="1581" y="184"/>
                  </a:lnTo>
                  <a:lnTo>
                    <a:pt x="1565" y="199"/>
                  </a:lnTo>
                  <a:lnTo>
                    <a:pt x="1551" y="212"/>
                  </a:lnTo>
                  <a:lnTo>
                    <a:pt x="1540" y="225"/>
                  </a:lnTo>
                  <a:lnTo>
                    <a:pt x="1527" y="238"/>
                  </a:lnTo>
                  <a:lnTo>
                    <a:pt x="1514" y="256"/>
                  </a:lnTo>
                  <a:lnTo>
                    <a:pt x="1498" y="277"/>
                  </a:lnTo>
                  <a:lnTo>
                    <a:pt x="1483" y="300"/>
                  </a:lnTo>
                  <a:lnTo>
                    <a:pt x="1468" y="324"/>
                  </a:lnTo>
                  <a:lnTo>
                    <a:pt x="1457" y="349"/>
                  </a:lnTo>
                  <a:lnTo>
                    <a:pt x="1447" y="375"/>
                  </a:lnTo>
                  <a:lnTo>
                    <a:pt x="1442" y="399"/>
                  </a:lnTo>
                  <a:lnTo>
                    <a:pt x="1442" y="399"/>
                  </a:lnTo>
                  <a:lnTo>
                    <a:pt x="1442" y="415"/>
                  </a:lnTo>
                  <a:lnTo>
                    <a:pt x="0" y="415"/>
                  </a:lnTo>
                  <a:lnTo>
                    <a:pt x="0" y="440"/>
                  </a:lnTo>
                  <a:lnTo>
                    <a:pt x="1461" y="440"/>
                  </a:lnTo>
                  <a:lnTo>
                    <a:pt x="1470" y="408"/>
                  </a:lnTo>
                  <a:lnTo>
                    <a:pt x="1480" y="378"/>
                  </a:lnTo>
                  <a:lnTo>
                    <a:pt x="1493" y="350"/>
                  </a:lnTo>
                  <a:lnTo>
                    <a:pt x="1506" y="324"/>
                  </a:lnTo>
                  <a:lnTo>
                    <a:pt x="1519" y="301"/>
                  </a:lnTo>
                  <a:lnTo>
                    <a:pt x="1534" y="279"/>
                  </a:lnTo>
                  <a:lnTo>
                    <a:pt x="1550" y="259"/>
                  </a:lnTo>
                  <a:lnTo>
                    <a:pt x="1565" y="239"/>
                  </a:lnTo>
                  <a:lnTo>
                    <a:pt x="1574" y="231"/>
                  </a:lnTo>
                  <a:lnTo>
                    <a:pt x="1583" y="224"/>
                  </a:lnTo>
                  <a:lnTo>
                    <a:pt x="1592" y="215"/>
                  </a:lnTo>
                  <a:lnTo>
                    <a:pt x="1603" y="207"/>
                  </a:lnTo>
                  <a:lnTo>
                    <a:pt x="1613" y="200"/>
                  </a:lnTo>
                  <a:lnTo>
                    <a:pt x="1623" y="191"/>
                  </a:lnTo>
                  <a:lnTo>
                    <a:pt x="1633" y="184"/>
                  </a:lnTo>
                  <a:lnTo>
                    <a:pt x="1645" y="177"/>
                  </a:lnTo>
                  <a:lnTo>
                    <a:pt x="1657" y="170"/>
                  </a:lnTo>
                  <a:lnTo>
                    <a:pt x="1670" y="164"/>
                  </a:lnTo>
                  <a:lnTo>
                    <a:pt x="1682" y="157"/>
                  </a:lnTo>
                  <a:lnTo>
                    <a:pt x="1696" y="151"/>
                  </a:lnTo>
                  <a:lnTo>
                    <a:pt x="1710" y="145"/>
                  </a:lnTo>
                  <a:lnTo>
                    <a:pt x="1725" y="140"/>
                  </a:lnTo>
                  <a:lnTo>
                    <a:pt x="1739" y="135"/>
                  </a:lnTo>
                  <a:lnTo>
                    <a:pt x="1755" y="130"/>
                  </a:lnTo>
                  <a:lnTo>
                    <a:pt x="1755" y="0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4715" y="3577"/>
              <a:ext cx="155" cy="163"/>
            </a:xfrm>
            <a:custGeom>
              <a:avLst/>
              <a:gdLst/>
              <a:ahLst/>
              <a:cxnLst>
                <a:cxn ang="0">
                  <a:pos x="147" y="143"/>
                </a:cxn>
                <a:cxn ang="0">
                  <a:pos x="152" y="148"/>
                </a:cxn>
                <a:cxn ang="0">
                  <a:pos x="155" y="151"/>
                </a:cxn>
                <a:cxn ang="0">
                  <a:pos x="155" y="155"/>
                </a:cxn>
                <a:cxn ang="0">
                  <a:pos x="153" y="160"/>
                </a:cxn>
                <a:cxn ang="0">
                  <a:pos x="148" y="163"/>
                </a:cxn>
                <a:cxn ang="0">
                  <a:pos x="144" y="162"/>
                </a:cxn>
                <a:cxn ang="0">
                  <a:pos x="141" y="160"/>
                </a:cxn>
                <a:cxn ang="0">
                  <a:pos x="136" y="155"/>
                </a:cxn>
                <a:cxn ang="0">
                  <a:pos x="133" y="151"/>
                </a:cxn>
                <a:cxn ang="0">
                  <a:pos x="130" y="148"/>
                </a:cxn>
                <a:cxn ang="0">
                  <a:pos x="127" y="144"/>
                </a:cxn>
                <a:cxn ang="0">
                  <a:pos x="123" y="142"/>
                </a:cxn>
                <a:cxn ang="0">
                  <a:pos x="112" y="150"/>
                </a:cxn>
                <a:cxn ang="0">
                  <a:pos x="98" y="156"/>
                </a:cxn>
                <a:cxn ang="0">
                  <a:pos x="86" y="159"/>
                </a:cxn>
                <a:cxn ang="0">
                  <a:pos x="72" y="159"/>
                </a:cxn>
                <a:cxn ang="0">
                  <a:pos x="57" y="156"/>
                </a:cxn>
                <a:cxn ang="0">
                  <a:pos x="45" y="150"/>
                </a:cxn>
                <a:cxn ang="0">
                  <a:pos x="31" y="141"/>
                </a:cxn>
                <a:cxn ang="0">
                  <a:pos x="20" y="127"/>
                </a:cxn>
                <a:cxn ang="0">
                  <a:pos x="7" y="103"/>
                </a:cxn>
                <a:cxn ang="0">
                  <a:pos x="0" y="75"/>
                </a:cxn>
                <a:cxn ang="0">
                  <a:pos x="4" y="45"/>
                </a:cxn>
                <a:cxn ang="0">
                  <a:pos x="18" y="18"/>
                </a:cxn>
                <a:cxn ang="0">
                  <a:pos x="30" y="8"/>
                </a:cxn>
                <a:cxn ang="0">
                  <a:pos x="44" y="2"/>
                </a:cxn>
                <a:cxn ang="0">
                  <a:pos x="57" y="0"/>
                </a:cxn>
                <a:cxn ang="0">
                  <a:pos x="71" y="0"/>
                </a:cxn>
                <a:cxn ang="0">
                  <a:pos x="85" y="2"/>
                </a:cxn>
                <a:cxn ang="0">
                  <a:pos x="98" y="7"/>
                </a:cxn>
                <a:cxn ang="0">
                  <a:pos x="111" y="13"/>
                </a:cxn>
                <a:cxn ang="0">
                  <a:pos x="121" y="20"/>
                </a:cxn>
                <a:cxn ang="0">
                  <a:pos x="134" y="32"/>
                </a:cxn>
                <a:cxn ang="0">
                  <a:pos x="143" y="47"/>
                </a:cxn>
                <a:cxn ang="0">
                  <a:pos x="148" y="60"/>
                </a:cxn>
                <a:cxn ang="0">
                  <a:pos x="152" y="75"/>
                </a:cxn>
                <a:cxn ang="0">
                  <a:pos x="152" y="89"/>
                </a:cxn>
                <a:cxn ang="0">
                  <a:pos x="148" y="103"/>
                </a:cxn>
                <a:cxn ang="0">
                  <a:pos x="144" y="117"/>
                </a:cxn>
                <a:cxn ang="0">
                  <a:pos x="136" y="129"/>
                </a:cxn>
                <a:cxn ang="0">
                  <a:pos x="138" y="132"/>
                </a:cxn>
                <a:cxn ang="0">
                  <a:pos x="141" y="136"/>
                </a:cxn>
                <a:cxn ang="0">
                  <a:pos x="144" y="139"/>
                </a:cxn>
                <a:cxn ang="0">
                  <a:pos x="147" y="143"/>
                </a:cxn>
              </a:cxnLst>
              <a:rect l="0" t="0" r="r" b="b"/>
              <a:pathLst>
                <a:path w="155" h="163">
                  <a:moveTo>
                    <a:pt x="147" y="143"/>
                  </a:moveTo>
                  <a:lnTo>
                    <a:pt x="152" y="148"/>
                  </a:lnTo>
                  <a:lnTo>
                    <a:pt x="155" y="151"/>
                  </a:lnTo>
                  <a:lnTo>
                    <a:pt x="155" y="155"/>
                  </a:lnTo>
                  <a:lnTo>
                    <a:pt x="153" y="160"/>
                  </a:lnTo>
                  <a:lnTo>
                    <a:pt x="148" y="163"/>
                  </a:lnTo>
                  <a:lnTo>
                    <a:pt x="144" y="162"/>
                  </a:lnTo>
                  <a:lnTo>
                    <a:pt x="141" y="160"/>
                  </a:lnTo>
                  <a:lnTo>
                    <a:pt x="136" y="155"/>
                  </a:lnTo>
                  <a:lnTo>
                    <a:pt x="133" y="151"/>
                  </a:lnTo>
                  <a:lnTo>
                    <a:pt x="130" y="148"/>
                  </a:lnTo>
                  <a:lnTo>
                    <a:pt x="127" y="144"/>
                  </a:lnTo>
                  <a:lnTo>
                    <a:pt x="123" y="142"/>
                  </a:lnTo>
                  <a:lnTo>
                    <a:pt x="112" y="150"/>
                  </a:lnTo>
                  <a:lnTo>
                    <a:pt x="98" y="156"/>
                  </a:lnTo>
                  <a:lnTo>
                    <a:pt x="86" y="159"/>
                  </a:lnTo>
                  <a:lnTo>
                    <a:pt x="72" y="159"/>
                  </a:lnTo>
                  <a:lnTo>
                    <a:pt x="57" y="156"/>
                  </a:lnTo>
                  <a:lnTo>
                    <a:pt x="45" y="150"/>
                  </a:lnTo>
                  <a:lnTo>
                    <a:pt x="31" y="141"/>
                  </a:lnTo>
                  <a:lnTo>
                    <a:pt x="20" y="127"/>
                  </a:lnTo>
                  <a:lnTo>
                    <a:pt x="7" y="103"/>
                  </a:lnTo>
                  <a:lnTo>
                    <a:pt x="0" y="75"/>
                  </a:lnTo>
                  <a:lnTo>
                    <a:pt x="4" y="45"/>
                  </a:lnTo>
                  <a:lnTo>
                    <a:pt x="18" y="18"/>
                  </a:lnTo>
                  <a:lnTo>
                    <a:pt x="30" y="8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7"/>
                  </a:lnTo>
                  <a:lnTo>
                    <a:pt x="111" y="13"/>
                  </a:lnTo>
                  <a:lnTo>
                    <a:pt x="121" y="20"/>
                  </a:lnTo>
                  <a:lnTo>
                    <a:pt x="134" y="32"/>
                  </a:lnTo>
                  <a:lnTo>
                    <a:pt x="143" y="47"/>
                  </a:lnTo>
                  <a:lnTo>
                    <a:pt x="148" y="60"/>
                  </a:lnTo>
                  <a:lnTo>
                    <a:pt x="152" y="75"/>
                  </a:lnTo>
                  <a:lnTo>
                    <a:pt x="152" y="89"/>
                  </a:lnTo>
                  <a:lnTo>
                    <a:pt x="148" y="103"/>
                  </a:lnTo>
                  <a:lnTo>
                    <a:pt x="144" y="117"/>
                  </a:lnTo>
                  <a:lnTo>
                    <a:pt x="136" y="129"/>
                  </a:lnTo>
                  <a:lnTo>
                    <a:pt x="138" y="132"/>
                  </a:lnTo>
                  <a:lnTo>
                    <a:pt x="141" y="136"/>
                  </a:lnTo>
                  <a:lnTo>
                    <a:pt x="144" y="139"/>
                  </a:lnTo>
                  <a:lnTo>
                    <a:pt x="147" y="1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4743" y="3606"/>
              <a:ext cx="102" cy="109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85" y="103"/>
                </a:cxn>
                <a:cxn ang="0">
                  <a:pos x="75" y="107"/>
                </a:cxn>
                <a:cxn ang="0">
                  <a:pos x="63" y="109"/>
                </a:cxn>
                <a:cxn ang="0">
                  <a:pos x="51" y="108"/>
                </a:cxn>
                <a:cxn ang="0">
                  <a:pos x="40" y="107"/>
                </a:cxn>
                <a:cxn ang="0">
                  <a:pos x="28" y="102"/>
                </a:cxn>
                <a:cxn ang="0">
                  <a:pos x="19" y="96"/>
                </a:cxn>
                <a:cxn ang="0">
                  <a:pos x="12" y="89"/>
                </a:cxn>
                <a:cxn ang="0">
                  <a:pos x="3" y="71"/>
                </a:cxn>
                <a:cxn ang="0">
                  <a:pos x="0" y="52"/>
                </a:cxn>
                <a:cxn ang="0">
                  <a:pos x="3" y="32"/>
                </a:cxn>
                <a:cxn ang="0">
                  <a:pos x="14" y="14"/>
                </a:cxn>
                <a:cxn ang="0">
                  <a:pos x="22" y="7"/>
                </a:cxn>
                <a:cxn ang="0">
                  <a:pos x="32" y="2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9" y="1"/>
                </a:cxn>
                <a:cxn ang="0">
                  <a:pos x="67" y="3"/>
                </a:cxn>
                <a:cxn ang="0">
                  <a:pos x="76" y="7"/>
                </a:cxn>
                <a:cxn ang="0">
                  <a:pos x="84" y="12"/>
                </a:cxn>
                <a:cxn ang="0">
                  <a:pos x="97" y="30"/>
                </a:cxn>
                <a:cxn ang="0">
                  <a:pos x="102" y="54"/>
                </a:cxn>
                <a:cxn ang="0">
                  <a:pos x="101" y="79"/>
                </a:cxn>
                <a:cxn ang="0">
                  <a:pos x="93" y="98"/>
                </a:cxn>
              </a:cxnLst>
              <a:rect l="0" t="0" r="r" b="b"/>
              <a:pathLst>
                <a:path w="102" h="109">
                  <a:moveTo>
                    <a:pt x="93" y="98"/>
                  </a:moveTo>
                  <a:lnTo>
                    <a:pt x="85" y="103"/>
                  </a:lnTo>
                  <a:lnTo>
                    <a:pt x="75" y="107"/>
                  </a:lnTo>
                  <a:lnTo>
                    <a:pt x="63" y="109"/>
                  </a:lnTo>
                  <a:lnTo>
                    <a:pt x="51" y="108"/>
                  </a:lnTo>
                  <a:lnTo>
                    <a:pt x="40" y="107"/>
                  </a:lnTo>
                  <a:lnTo>
                    <a:pt x="28" y="102"/>
                  </a:lnTo>
                  <a:lnTo>
                    <a:pt x="19" y="96"/>
                  </a:lnTo>
                  <a:lnTo>
                    <a:pt x="12" y="89"/>
                  </a:lnTo>
                  <a:lnTo>
                    <a:pt x="3" y="71"/>
                  </a:lnTo>
                  <a:lnTo>
                    <a:pt x="0" y="52"/>
                  </a:lnTo>
                  <a:lnTo>
                    <a:pt x="3" y="32"/>
                  </a:lnTo>
                  <a:lnTo>
                    <a:pt x="14" y="14"/>
                  </a:lnTo>
                  <a:lnTo>
                    <a:pt x="22" y="7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7" y="3"/>
                  </a:lnTo>
                  <a:lnTo>
                    <a:pt x="76" y="7"/>
                  </a:lnTo>
                  <a:lnTo>
                    <a:pt x="84" y="12"/>
                  </a:lnTo>
                  <a:lnTo>
                    <a:pt x="97" y="30"/>
                  </a:lnTo>
                  <a:lnTo>
                    <a:pt x="102" y="54"/>
                  </a:lnTo>
                  <a:lnTo>
                    <a:pt x="101" y="79"/>
                  </a:lnTo>
                  <a:lnTo>
                    <a:pt x="93" y="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4616" y="3398"/>
              <a:ext cx="249" cy="137"/>
            </a:xfrm>
            <a:custGeom>
              <a:avLst/>
              <a:gdLst/>
              <a:ahLst/>
              <a:cxnLst>
                <a:cxn ang="0">
                  <a:pos x="225" y="23"/>
                </a:cxn>
                <a:cxn ang="0">
                  <a:pos x="220" y="15"/>
                </a:cxn>
                <a:cxn ang="0">
                  <a:pos x="220" y="6"/>
                </a:cxn>
                <a:cxn ang="0">
                  <a:pos x="226" y="0"/>
                </a:cxn>
                <a:cxn ang="0">
                  <a:pos x="236" y="4"/>
                </a:cxn>
                <a:cxn ang="0">
                  <a:pos x="246" y="18"/>
                </a:cxn>
                <a:cxn ang="0">
                  <a:pos x="249" y="40"/>
                </a:cxn>
                <a:cxn ang="0">
                  <a:pos x="244" y="64"/>
                </a:cxn>
                <a:cxn ang="0">
                  <a:pos x="236" y="84"/>
                </a:cxn>
                <a:cxn ang="0">
                  <a:pos x="230" y="93"/>
                </a:cxn>
                <a:cxn ang="0">
                  <a:pos x="220" y="102"/>
                </a:cxn>
                <a:cxn ang="0">
                  <a:pos x="208" y="112"/>
                </a:cxn>
                <a:cxn ang="0">
                  <a:pos x="193" y="120"/>
                </a:cxn>
                <a:cxn ang="0">
                  <a:pos x="177" y="127"/>
                </a:cxn>
                <a:cxn ang="0">
                  <a:pos x="159" y="133"/>
                </a:cxn>
                <a:cxn ang="0">
                  <a:pos x="141" y="137"/>
                </a:cxn>
                <a:cxn ang="0">
                  <a:pos x="123" y="137"/>
                </a:cxn>
                <a:cxn ang="0">
                  <a:pos x="103" y="133"/>
                </a:cxn>
                <a:cxn ang="0">
                  <a:pos x="83" y="127"/>
                </a:cxn>
                <a:cxn ang="0">
                  <a:pos x="66" y="119"/>
                </a:cxn>
                <a:cxn ang="0">
                  <a:pos x="50" y="109"/>
                </a:cxn>
                <a:cxn ang="0">
                  <a:pos x="35" y="97"/>
                </a:cxn>
                <a:cxn ang="0">
                  <a:pos x="22" y="85"/>
                </a:cxn>
                <a:cxn ang="0">
                  <a:pos x="10" y="72"/>
                </a:cxn>
                <a:cxn ang="0">
                  <a:pos x="1" y="60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3" y="46"/>
                </a:cxn>
                <a:cxn ang="0">
                  <a:pos x="10" y="49"/>
                </a:cxn>
                <a:cxn ang="0">
                  <a:pos x="17" y="57"/>
                </a:cxn>
                <a:cxn ang="0">
                  <a:pos x="26" y="67"/>
                </a:cxn>
                <a:cxn ang="0">
                  <a:pos x="39" y="81"/>
                </a:cxn>
                <a:cxn ang="0">
                  <a:pos x="55" y="95"/>
                </a:cxn>
                <a:cxn ang="0">
                  <a:pos x="73" y="107"/>
                </a:cxn>
                <a:cxn ang="0">
                  <a:pos x="95" y="117"/>
                </a:cxn>
                <a:cxn ang="0">
                  <a:pos x="120" y="121"/>
                </a:cxn>
                <a:cxn ang="0">
                  <a:pos x="147" y="120"/>
                </a:cxn>
                <a:cxn ang="0">
                  <a:pos x="173" y="113"/>
                </a:cxn>
                <a:cxn ang="0">
                  <a:pos x="193" y="102"/>
                </a:cxn>
                <a:cxn ang="0">
                  <a:pos x="209" y="88"/>
                </a:cxn>
                <a:cxn ang="0">
                  <a:pos x="219" y="72"/>
                </a:cxn>
                <a:cxn ang="0">
                  <a:pos x="226" y="57"/>
                </a:cxn>
                <a:cxn ang="0">
                  <a:pos x="228" y="42"/>
                </a:cxn>
                <a:cxn ang="0">
                  <a:pos x="228" y="31"/>
                </a:cxn>
                <a:cxn ang="0">
                  <a:pos x="225" y="23"/>
                </a:cxn>
              </a:cxnLst>
              <a:rect l="0" t="0" r="r" b="b"/>
              <a:pathLst>
                <a:path w="249" h="137">
                  <a:moveTo>
                    <a:pt x="225" y="23"/>
                  </a:moveTo>
                  <a:lnTo>
                    <a:pt x="220" y="15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236" y="4"/>
                  </a:lnTo>
                  <a:lnTo>
                    <a:pt x="246" y="18"/>
                  </a:lnTo>
                  <a:lnTo>
                    <a:pt x="249" y="40"/>
                  </a:lnTo>
                  <a:lnTo>
                    <a:pt x="244" y="64"/>
                  </a:lnTo>
                  <a:lnTo>
                    <a:pt x="236" y="84"/>
                  </a:lnTo>
                  <a:lnTo>
                    <a:pt x="230" y="93"/>
                  </a:lnTo>
                  <a:lnTo>
                    <a:pt x="220" y="102"/>
                  </a:lnTo>
                  <a:lnTo>
                    <a:pt x="208" y="112"/>
                  </a:lnTo>
                  <a:lnTo>
                    <a:pt x="193" y="120"/>
                  </a:lnTo>
                  <a:lnTo>
                    <a:pt x="177" y="127"/>
                  </a:lnTo>
                  <a:lnTo>
                    <a:pt x="159" y="133"/>
                  </a:lnTo>
                  <a:lnTo>
                    <a:pt x="141" y="137"/>
                  </a:lnTo>
                  <a:lnTo>
                    <a:pt x="123" y="137"/>
                  </a:lnTo>
                  <a:lnTo>
                    <a:pt x="103" y="133"/>
                  </a:lnTo>
                  <a:lnTo>
                    <a:pt x="83" y="127"/>
                  </a:lnTo>
                  <a:lnTo>
                    <a:pt x="66" y="119"/>
                  </a:lnTo>
                  <a:lnTo>
                    <a:pt x="50" y="109"/>
                  </a:lnTo>
                  <a:lnTo>
                    <a:pt x="35" y="97"/>
                  </a:lnTo>
                  <a:lnTo>
                    <a:pt x="22" y="85"/>
                  </a:lnTo>
                  <a:lnTo>
                    <a:pt x="10" y="72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3" y="46"/>
                  </a:lnTo>
                  <a:lnTo>
                    <a:pt x="10" y="49"/>
                  </a:lnTo>
                  <a:lnTo>
                    <a:pt x="17" y="57"/>
                  </a:lnTo>
                  <a:lnTo>
                    <a:pt x="26" y="67"/>
                  </a:lnTo>
                  <a:lnTo>
                    <a:pt x="39" y="81"/>
                  </a:lnTo>
                  <a:lnTo>
                    <a:pt x="55" y="95"/>
                  </a:lnTo>
                  <a:lnTo>
                    <a:pt x="73" y="107"/>
                  </a:lnTo>
                  <a:lnTo>
                    <a:pt x="95" y="117"/>
                  </a:lnTo>
                  <a:lnTo>
                    <a:pt x="120" y="121"/>
                  </a:lnTo>
                  <a:lnTo>
                    <a:pt x="147" y="120"/>
                  </a:lnTo>
                  <a:lnTo>
                    <a:pt x="173" y="113"/>
                  </a:lnTo>
                  <a:lnTo>
                    <a:pt x="193" y="102"/>
                  </a:lnTo>
                  <a:lnTo>
                    <a:pt x="209" y="88"/>
                  </a:lnTo>
                  <a:lnTo>
                    <a:pt x="219" y="72"/>
                  </a:lnTo>
                  <a:lnTo>
                    <a:pt x="226" y="57"/>
                  </a:lnTo>
                  <a:lnTo>
                    <a:pt x="228" y="42"/>
                  </a:lnTo>
                  <a:lnTo>
                    <a:pt x="228" y="31"/>
                  </a:lnTo>
                  <a:lnTo>
                    <a:pt x="225" y="2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4780" y="1220"/>
              <a:ext cx="170" cy="1833"/>
            </a:xfrm>
            <a:custGeom>
              <a:avLst/>
              <a:gdLst/>
              <a:ahLst/>
              <a:cxnLst>
                <a:cxn ang="0">
                  <a:pos x="30" y="1494"/>
                </a:cxn>
                <a:cxn ang="0">
                  <a:pos x="40" y="1401"/>
                </a:cxn>
                <a:cxn ang="0">
                  <a:pos x="68" y="1311"/>
                </a:cxn>
                <a:cxn ang="0">
                  <a:pos x="120" y="1233"/>
                </a:cxn>
                <a:cxn ang="0">
                  <a:pos x="168" y="1192"/>
                </a:cxn>
                <a:cxn ang="0">
                  <a:pos x="131" y="1168"/>
                </a:cxn>
                <a:cxn ang="0">
                  <a:pos x="83" y="1124"/>
                </a:cxn>
                <a:cxn ang="0">
                  <a:pos x="45" y="1060"/>
                </a:cxn>
                <a:cxn ang="0">
                  <a:pos x="21" y="972"/>
                </a:cxn>
                <a:cxn ang="0">
                  <a:pos x="21" y="862"/>
                </a:cxn>
                <a:cxn ang="0">
                  <a:pos x="45" y="773"/>
                </a:cxn>
                <a:cxn ang="0">
                  <a:pos x="85" y="709"/>
                </a:cxn>
                <a:cxn ang="0">
                  <a:pos x="134" y="666"/>
                </a:cxn>
                <a:cxn ang="0">
                  <a:pos x="170" y="642"/>
                </a:cxn>
                <a:cxn ang="0">
                  <a:pos x="121" y="600"/>
                </a:cxn>
                <a:cxn ang="0">
                  <a:pos x="69" y="522"/>
                </a:cxn>
                <a:cxn ang="0">
                  <a:pos x="42" y="432"/>
                </a:cxn>
                <a:cxn ang="0">
                  <a:pos x="33" y="340"/>
                </a:cxn>
                <a:cxn ang="0">
                  <a:pos x="33" y="0"/>
                </a:cxn>
                <a:cxn ang="0">
                  <a:pos x="14" y="293"/>
                </a:cxn>
                <a:cxn ang="0">
                  <a:pos x="18" y="383"/>
                </a:cxn>
                <a:cxn ang="0">
                  <a:pos x="36" y="476"/>
                </a:cxn>
                <a:cxn ang="0">
                  <a:pos x="72" y="565"/>
                </a:cxn>
                <a:cxn ang="0">
                  <a:pos x="138" y="641"/>
                </a:cxn>
                <a:cxn ang="0">
                  <a:pos x="89" y="679"/>
                </a:cxn>
                <a:cxn ang="0">
                  <a:pos x="45" y="736"/>
                </a:cxn>
                <a:cxn ang="0">
                  <a:pos x="13" y="813"/>
                </a:cxn>
                <a:cxn ang="0">
                  <a:pos x="0" y="917"/>
                </a:cxn>
                <a:cxn ang="0">
                  <a:pos x="12" y="1022"/>
                </a:cxn>
                <a:cxn ang="0">
                  <a:pos x="44" y="1099"/>
                </a:cxn>
                <a:cxn ang="0">
                  <a:pos x="88" y="1154"/>
                </a:cxn>
                <a:cxn ang="0">
                  <a:pos x="137" y="1193"/>
                </a:cxn>
                <a:cxn ang="0">
                  <a:pos x="71" y="1268"/>
                </a:cxn>
                <a:cxn ang="0">
                  <a:pos x="33" y="1356"/>
                </a:cxn>
                <a:cxn ang="0">
                  <a:pos x="15" y="1449"/>
                </a:cxn>
                <a:cxn ang="0">
                  <a:pos x="10" y="1540"/>
                </a:cxn>
                <a:cxn ang="0">
                  <a:pos x="28" y="1833"/>
                </a:cxn>
              </a:cxnLst>
              <a:rect l="0" t="0" r="r" b="b"/>
              <a:pathLst>
                <a:path w="170" h="1833">
                  <a:moveTo>
                    <a:pt x="29" y="1540"/>
                  </a:moveTo>
                  <a:lnTo>
                    <a:pt x="30" y="1494"/>
                  </a:lnTo>
                  <a:lnTo>
                    <a:pt x="33" y="1447"/>
                  </a:lnTo>
                  <a:lnTo>
                    <a:pt x="40" y="1401"/>
                  </a:lnTo>
                  <a:lnTo>
                    <a:pt x="50" y="1356"/>
                  </a:lnTo>
                  <a:lnTo>
                    <a:pt x="68" y="1311"/>
                  </a:lnTo>
                  <a:lnTo>
                    <a:pt x="90" y="1270"/>
                  </a:lnTo>
                  <a:lnTo>
                    <a:pt x="120" y="1233"/>
                  </a:lnTo>
                  <a:lnTo>
                    <a:pt x="158" y="1199"/>
                  </a:lnTo>
                  <a:lnTo>
                    <a:pt x="168" y="1192"/>
                  </a:lnTo>
                  <a:lnTo>
                    <a:pt x="156" y="1185"/>
                  </a:lnTo>
                  <a:lnTo>
                    <a:pt x="131" y="1168"/>
                  </a:lnTo>
                  <a:lnTo>
                    <a:pt x="107" y="1148"/>
                  </a:lnTo>
                  <a:lnTo>
                    <a:pt x="83" y="1124"/>
                  </a:lnTo>
                  <a:lnTo>
                    <a:pt x="63" y="1095"/>
                  </a:lnTo>
                  <a:lnTo>
                    <a:pt x="45" y="1060"/>
                  </a:lnTo>
                  <a:lnTo>
                    <a:pt x="30" y="1020"/>
                  </a:lnTo>
                  <a:lnTo>
                    <a:pt x="21" y="972"/>
                  </a:lnTo>
                  <a:lnTo>
                    <a:pt x="17" y="917"/>
                  </a:lnTo>
                  <a:lnTo>
                    <a:pt x="21" y="862"/>
                  </a:lnTo>
                  <a:lnTo>
                    <a:pt x="30" y="814"/>
                  </a:lnTo>
                  <a:lnTo>
                    <a:pt x="45" y="773"/>
                  </a:lnTo>
                  <a:lnTo>
                    <a:pt x="63" y="738"/>
                  </a:lnTo>
                  <a:lnTo>
                    <a:pt x="85" y="709"/>
                  </a:lnTo>
                  <a:lnTo>
                    <a:pt x="109" y="685"/>
                  </a:lnTo>
                  <a:lnTo>
                    <a:pt x="134" y="666"/>
                  </a:lnTo>
                  <a:lnTo>
                    <a:pt x="159" y="649"/>
                  </a:lnTo>
                  <a:lnTo>
                    <a:pt x="170" y="642"/>
                  </a:lnTo>
                  <a:lnTo>
                    <a:pt x="159" y="634"/>
                  </a:lnTo>
                  <a:lnTo>
                    <a:pt x="121" y="600"/>
                  </a:lnTo>
                  <a:lnTo>
                    <a:pt x="91" y="563"/>
                  </a:lnTo>
                  <a:lnTo>
                    <a:pt x="69" y="522"/>
                  </a:lnTo>
                  <a:lnTo>
                    <a:pt x="53" y="478"/>
                  </a:lnTo>
                  <a:lnTo>
                    <a:pt x="42" y="432"/>
                  </a:lnTo>
                  <a:lnTo>
                    <a:pt x="36" y="386"/>
                  </a:lnTo>
                  <a:lnTo>
                    <a:pt x="33" y="340"/>
                  </a:lnTo>
                  <a:lnTo>
                    <a:pt x="32" y="293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4" y="293"/>
                  </a:lnTo>
                  <a:lnTo>
                    <a:pt x="15" y="337"/>
                  </a:lnTo>
                  <a:lnTo>
                    <a:pt x="18" y="383"/>
                  </a:lnTo>
                  <a:lnTo>
                    <a:pt x="24" y="430"/>
                  </a:lnTo>
                  <a:lnTo>
                    <a:pt x="36" y="476"/>
                  </a:lnTo>
                  <a:lnTo>
                    <a:pt x="50" y="522"/>
                  </a:lnTo>
                  <a:lnTo>
                    <a:pt x="72" y="565"/>
                  </a:lnTo>
                  <a:lnTo>
                    <a:pt x="102" y="605"/>
                  </a:lnTo>
                  <a:lnTo>
                    <a:pt x="138" y="641"/>
                  </a:lnTo>
                  <a:lnTo>
                    <a:pt x="113" y="659"/>
                  </a:lnTo>
                  <a:lnTo>
                    <a:pt x="89" y="679"/>
                  </a:lnTo>
                  <a:lnTo>
                    <a:pt x="65" y="706"/>
                  </a:lnTo>
                  <a:lnTo>
                    <a:pt x="45" y="736"/>
                  </a:lnTo>
                  <a:lnTo>
                    <a:pt x="26" y="771"/>
                  </a:lnTo>
                  <a:lnTo>
                    <a:pt x="13" y="813"/>
                  </a:lnTo>
                  <a:lnTo>
                    <a:pt x="4" y="861"/>
                  </a:lnTo>
                  <a:lnTo>
                    <a:pt x="0" y="917"/>
                  </a:lnTo>
                  <a:lnTo>
                    <a:pt x="3" y="974"/>
                  </a:lnTo>
                  <a:lnTo>
                    <a:pt x="12" y="1022"/>
                  </a:lnTo>
                  <a:lnTo>
                    <a:pt x="25" y="1063"/>
                  </a:lnTo>
                  <a:lnTo>
                    <a:pt x="44" y="1099"/>
                  </a:lnTo>
                  <a:lnTo>
                    <a:pt x="64" y="1129"/>
                  </a:lnTo>
                  <a:lnTo>
                    <a:pt x="88" y="1154"/>
                  </a:lnTo>
                  <a:lnTo>
                    <a:pt x="112" y="1175"/>
                  </a:lnTo>
                  <a:lnTo>
                    <a:pt x="137" y="1193"/>
                  </a:lnTo>
                  <a:lnTo>
                    <a:pt x="99" y="1228"/>
                  </a:lnTo>
                  <a:lnTo>
                    <a:pt x="71" y="1268"/>
                  </a:lnTo>
                  <a:lnTo>
                    <a:pt x="49" y="1311"/>
                  </a:lnTo>
                  <a:lnTo>
                    <a:pt x="33" y="1356"/>
                  </a:lnTo>
                  <a:lnTo>
                    <a:pt x="22" y="1402"/>
                  </a:lnTo>
                  <a:lnTo>
                    <a:pt x="15" y="1449"/>
                  </a:lnTo>
                  <a:lnTo>
                    <a:pt x="12" y="1496"/>
                  </a:lnTo>
                  <a:lnTo>
                    <a:pt x="10" y="1540"/>
                  </a:lnTo>
                  <a:lnTo>
                    <a:pt x="10" y="1833"/>
                  </a:lnTo>
                  <a:lnTo>
                    <a:pt x="28" y="1833"/>
                  </a:lnTo>
                  <a:lnTo>
                    <a:pt x="29" y="15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4599" y="1219"/>
              <a:ext cx="611" cy="917"/>
            </a:xfrm>
            <a:custGeom>
              <a:avLst/>
              <a:gdLst/>
              <a:ahLst/>
              <a:cxnLst>
                <a:cxn ang="0">
                  <a:pos x="567" y="888"/>
                </a:cxn>
                <a:cxn ang="0">
                  <a:pos x="599" y="855"/>
                </a:cxn>
                <a:cxn ang="0">
                  <a:pos x="611" y="813"/>
                </a:cxn>
                <a:cxn ang="0">
                  <a:pos x="603" y="774"/>
                </a:cxn>
                <a:cxn ang="0">
                  <a:pos x="580" y="752"/>
                </a:cxn>
                <a:cxn ang="0">
                  <a:pos x="554" y="744"/>
                </a:cxn>
                <a:cxn ang="0">
                  <a:pos x="528" y="742"/>
                </a:cxn>
                <a:cxn ang="0">
                  <a:pos x="505" y="748"/>
                </a:cxn>
                <a:cxn ang="0">
                  <a:pos x="483" y="763"/>
                </a:cxn>
                <a:cxn ang="0">
                  <a:pos x="473" y="785"/>
                </a:cxn>
                <a:cxn ang="0">
                  <a:pos x="474" y="809"/>
                </a:cxn>
                <a:cxn ang="0">
                  <a:pos x="344" y="796"/>
                </a:cxn>
                <a:cxn ang="0">
                  <a:pos x="239" y="733"/>
                </a:cxn>
                <a:cxn ang="0">
                  <a:pos x="161" y="631"/>
                </a:cxn>
                <a:cxn ang="0">
                  <a:pos x="108" y="499"/>
                </a:cxn>
                <a:cxn ang="0">
                  <a:pos x="83" y="347"/>
                </a:cxn>
                <a:cxn ang="0">
                  <a:pos x="42" y="1"/>
                </a:cxn>
                <a:cxn ang="0">
                  <a:pos x="45" y="380"/>
                </a:cxn>
                <a:cxn ang="0">
                  <a:pos x="67" y="507"/>
                </a:cxn>
                <a:cxn ang="0">
                  <a:pos x="108" y="625"/>
                </a:cxn>
                <a:cxn ang="0">
                  <a:pos x="168" y="726"/>
                </a:cxn>
                <a:cxn ang="0">
                  <a:pos x="243" y="804"/>
                </a:cxn>
                <a:cxn ang="0">
                  <a:pos x="319" y="847"/>
                </a:cxn>
                <a:cxn ang="0">
                  <a:pos x="367" y="863"/>
                </a:cxn>
                <a:cxn ang="0">
                  <a:pos x="413" y="870"/>
                </a:cxn>
                <a:cxn ang="0">
                  <a:pos x="456" y="869"/>
                </a:cxn>
                <a:cxn ang="0">
                  <a:pos x="495" y="859"/>
                </a:cxn>
                <a:cxn ang="0">
                  <a:pos x="530" y="844"/>
                </a:cxn>
                <a:cxn ang="0">
                  <a:pos x="529" y="844"/>
                </a:cxn>
                <a:cxn ang="0">
                  <a:pos x="546" y="832"/>
                </a:cxn>
                <a:cxn ang="0">
                  <a:pos x="554" y="796"/>
                </a:cxn>
                <a:cxn ang="0">
                  <a:pos x="539" y="801"/>
                </a:cxn>
                <a:cxn ang="0">
                  <a:pos x="531" y="822"/>
                </a:cxn>
                <a:cxn ang="0">
                  <a:pos x="511" y="825"/>
                </a:cxn>
                <a:cxn ang="0">
                  <a:pos x="501" y="816"/>
                </a:cxn>
                <a:cxn ang="0">
                  <a:pos x="490" y="801"/>
                </a:cxn>
                <a:cxn ang="0">
                  <a:pos x="493" y="781"/>
                </a:cxn>
                <a:cxn ang="0">
                  <a:pos x="506" y="768"/>
                </a:cxn>
                <a:cxn ang="0">
                  <a:pos x="522" y="761"/>
                </a:cxn>
                <a:cxn ang="0">
                  <a:pos x="542" y="761"/>
                </a:cxn>
                <a:cxn ang="0">
                  <a:pos x="564" y="766"/>
                </a:cxn>
                <a:cxn ang="0">
                  <a:pos x="584" y="778"/>
                </a:cxn>
                <a:cxn ang="0">
                  <a:pos x="594" y="801"/>
                </a:cxn>
                <a:cxn ang="0">
                  <a:pos x="586" y="841"/>
                </a:cxn>
                <a:cxn ang="0">
                  <a:pos x="559" y="871"/>
                </a:cxn>
                <a:cxn ang="0">
                  <a:pos x="528" y="887"/>
                </a:cxn>
                <a:cxn ang="0">
                  <a:pos x="466" y="899"/>
                </a:cxn>
                <a:cxn ang="0">
                  <a:pos x="397" y="895"/>
                </a:cxn>
                <a:cxn ang="0">
                  <a:pos x="324" y="877"/>
                </a:cxn>
                <a:cxn ang="0">
                  <a:pos x="254" y="844"/>
                </a:cxn>
                <a:cxn ang="0">
                  <a:pos x="193" y="795"/>
                </a:cxn>
                <a:cxn ang="0">
                  <a:pos x="103" y="666"/>
                </a:cxn>
                <a:cxn ang="0">
                  <a:pos x="38" y="495"/>
                </a:cxn>
                <a:cxn ang="0">
                  <a:pos x="17" y="294"/>
                </a:cxn>
                <a:cxn ang="0">
                  <a:pos x="0" y="293"/>
                </a:cxn>
                <a:cxn ang="0">
                  <a:pos x="19" y="500"/>
                </a:cxn>
                <a:cxn ang="0">
                  <a:pos x="88" y="674"/>
                </a:cxn>
                <a:cxn ang="0">
                  <a:pos x="181" y="807"/>
                </a:cxn>
                <a:cxn ang="0">
                  <a:pos x="246" y="858"/>
                </a:cxn>
                <a:cxn ang="0">
                  <a:pos x="319" y="894"/>
                </a:cxn>
                <a:cxn ang="0">
                  <a:pos x="396" y="913"/>
                </a:cxn>
                <a:cxn ang="0">
                  <a:pos x="469" y="917"/>
                </a:cxn>
                <a:cxn ang="0">
                  <a:pos x="534" y="904"/>
                </a:cxn>
              </a:cxnLst>
              <a:rect l="0" t="0" r="r" b="b"/>
              <a:pathLst>
                <a:path w="611" h="917">
                  <a:moveTo>
                    <a:pt x="534" y="904"/>
                  </a:moveTo>
                  <a:lnTo>
                    <a:pt x="551" y="897"/>
                  </a:lnTo>
                  <a:lnTo>
                    <a:pt x="567" y="888"/>
                  </a:lnTo>
                  <a:lnTo>
                    <a:pt x="579" y="877"/>
                  </a:lnTo>
                  <a:lnTo>
                    <a:pt x="591" y="867"/>
                  </a:lnTo>
                  <a:lnTo>
                    <a:pt x="599" y="855"/>
                  </a:lnTo>
                  <a:lnTo>
                    <a:pt x="606" y="841"/>
                  </a:lnTo>
                  <a:lnTo>
                    <a:pt x="610" y="827"/>
                  </a:lnTo>
                  <a:lnTo>
                    <a:pt x="611" y="813"/>
                  </a:lnTo>
                  <a:lnTo>
                    <a:pt x="611" y="798"/>
                  </a:lnTo>
                  <a:lnTo>
                    <a:pt x="608" y="785"/>
                  </a:lnTo>
                  <a:lnTo>
                    <a:pt x="603" y="774"/>
                  </a:lnTo>
                  <a:lnTo>
                    <a:pt x="596" y="764"/>
                  </a:lnTo>
                  <a:lnTo>
                    <a:pt x="590" y="757"/>
                  </a:lnTo>
                  <a:lnTo>
                    <a:pt x="580" y="752"/>
                  </a:lnTo>
                  <a:lnTo>
                    <a:pt x="572" y="749"/>
                  </a:lnTo>
                  <a:lnTo>
                    <a:pt x="563" y="745"/>
                  </a:lnTo>
                  <a:lnTo>
                    <a:pt x="554" y="744"/>
                  </a:lnTo>
                  <a:lnTo>
                    <a:pt x="545" y="743"/>
                  </a:lnTo>
                  <a:lnTo>
                    <a:pt x="536" y="742"/>
                  </a:lnTo>
                  <a:lnTo>
                    <a:pt x="528" y="742"/>
                  </a:lnTo>
                  <a:lnTo>
                    <a:pt x="520" y="743"/>
                  </a:lnTo>
                  <a:lnTo>
                    <a:pt x="513" y="744"/>
                  </a:lnTo>
                  <a:lnTo>
                    <a:pt x="505" y="748"/>
                  </a:lnTo>
                  <a:lnTo>
                    <a:pt x="497" y="751"/>
                  </a:lnTo>
                  <a:lnTo>
                    <a:pt x="490" y="757"/>
                  </a:lnTo>
                  <a:lnTo>
                    <a:pt x="483" y="763"/>
                  </a:lnTo>
                  <a:lnTo>
                    <a:pt x="479" y="770"/>
                  </a:lnTo>
                  <a:lnTo>
                    <a:pt x="474" y="779"/>
                  </a:lnTo>
                  <a:lnTo>
                    <a:pt x="473" y="785"/>
                  </a:lnTo>
                  <a:lnTo>
                    <a:pt x="472" y="792"/>
                  </a:lnTo>
                  <a:lnTo>
                    <a:pt x="472" y="801"/>
                  </a:lnTo>
                  <a:lnTo>
                    <a:pt x="474" y="809"/>
                  </a:lnTo>
                  <a:lnTo>
                    <a:pt x="429" y="810"/>
                  </a:lnTo>
                  <a:lnTo>
                    <a:pt x="385" y="805"/>
                  </a:lnTo>
                  <a:lnTo>
                    <a:pt x="344" y="796"/>
                  </a:lnTo>
                  <a:lnTo>
                    <a:pt x="307" y="779"/>
                  </a:lnTo>
                  <a:lnTo>
                    <a:pt x="271" y="758"/>
                  </a:lnTo>
                  <a:lnTo>
                    <a:pt x="239" y="733"/>
                  </a:lnTo>
                  <a:lnTo>
                    <a:pt x="210" y="702"/>
                  </a:lnTo>
                  <a:lnTo>
                    <a:pt x="184" y="668"/>
                  </a:lnTo>
                  <a:lnTo>
                    <a:pt x="161" y="631"/>
                  </a:lnTo>
                  <a:lnTo>
                    <a:pt x="140" y="589"/>
                  </a:lnTo>
                  <a:lnTo>
                    <a:pt x="122" y="546"/>
                  </a:lnTo>
                  <a:lnTo>
                    <a:pt x="108" y="499"/>
                  </a:lnTo>
                  <a:lnTo>
                    <a:pt x="97" y="450"/>
                  </a:lnTo>
                  <a:lnTo>
                    <a:pt x="89" y="399"/>
                  </a:lnTo>
                  <a:lnTo>
                    <a:pt x="83" y="347"/>
                  </a:lnTo>
                  <a:lnTo>
                    <a:pt x="82" y="294"/>
                  </a:lnTo>
                  <a:lnTo>
                    <a:pt x="83" y="1"/>
                  </a:lnTo>
                  <a:lnTo>
                    <a:pt x="42" y="1"/>
                  </a:lnTo>
                  <a:lnTo>
                    <a:pt x="41" y="294"/>
                  </a:lnTo>
                  <a:lnTo>
                    <a:pt x="42" y="337"/>
                  </a:lnTo>
                  <a:lnTo>
                    <a:pt x="45" y="380"/>
                  </a:lnTo>
                  <a:lnTo>
                    <a:pt x="50" y="423"/>
                  </a:lnTo>
                  <a:lnTo>
                    <a:pt x="58" y="467"/>
                  </a:lnTo>
                  <a:lnTo>
                    <a:pt x="67" y="507"/>
                  </a:lnTo>
                  <a:lnTo>
                    <a:pt x="80" y="548"/>
                  </a:lnTo>
                  <a:lnTo>
                    <a:pt x="93" y="588"/>
                  </a:lnTo>
                  <a:lnTo>
                    <a:pt x="108" y="625"/>
                  </a:lnTo>
                  <a:lnTo>
                    <a:pt x="126" y="661"/>
                  </a:lnTo>
                  <a:lnTo>
                    <a:pt x="146" y="695"/>
                  </a:lnTo>
                  <a:lnTo>
                    <a:pt x="168" y="726"/>
                  </a:lnTo>
                  <a:lnTo>
                    <a:pt x="190" y="755"/>
                  </a:lnTo>
                  <a:lnTo>
                    <a:pt x="217" y="781"/>
                  </a:lnTo>
                  <a:lnTo>
                    <a:pt x="243" y="804"/>
                  </a:lnTo>
                  <a:lnTo>
                    <a:pt x="271" y="823"/>
                  </a:lnTo>
                  <a:lnTo>
                    <a:pt x="302" y="840"/>
                  </a:lnTo>
                  <a:lnTo>
                    <a:pt x="319" y="847"/>
                  </a:lnTo>
                  <a:lnTo>
                    <a:pt x="335" y="853"/>
                  </a:lnTo>
                  <a:lnTo>
                    <a:pt x="351" y="858"/>
                  </a:lnTo>
                  <a:lnTo>
                    <a:pt x="367" y="863"/>
                  </a:lnTo>
                  <a:lnTo>
                    <a:pt x="383" y="867"/>
                  </a:lnTo>
                  <a:lnTo>
                    <a:pt x="398" y="869"/>
                  </a:lnTo>
                  <a:lnTo>
                    <a:pt x="413" y="870"/>
                  </a:lnTo>
                  <a:lnTo>
                    <a:pt x="428" y="870"/>
                  </a:lnTo>
                  <a:lnTo>
                    <a:pt x="442" y="870"/>
                  </a:lnTo>
                  <a:lnTo>
                    <a:pt x="456" y="869"/>
                  </a:lnTo>
                  <a:lnTo>
                    <a:pt x="470" y="867"/>
                  </a:lnTo>
                  <a:lnTo>
                    <a:pt x="482" y="864"/>
                  </a:lnTo>
                  <a:lnTo>
                    <a:pt x="495" y="859"/>
                  </a:lnTo>
                  <a:lnTo>
                    <a:pt x="507" y="856"/>
                  </a:lnTo>
                  <a:lnTo>
                    <a:pt x="519" y="850"/>
                  </a:lnTo>
                  <a:lnTo>
                    <a:pt x="530" y="844"/>
                  </a:lnTo>
                  <a:lnTo>
                    <a:pt x="531" y="844"/>
                  </a:lnTo>
                  <a:lnTo>
                    <a:pt x="530" y="844"/>
                  </a:lnTo>
                  <a:lnTo>
                    <a:pt x="529" y="844"/>
                  </a:lnTo>
                  <a:lnTo>
                    <a:pt x="530" y="844"/>
                  </a:lnTo>
                  <a:lnTo>
                    <a:pt x="538" y="840"/>
                  </a:lnTo>
                  <a:lnTo>
                    <a:pt x="546" y="832"/>
                  </a:lnTo>
                  <a:lnTo>
                    <a:pt x="552" y="820"/>
                  </a:lnTo>
                  <a:lnTo>
                    <a:pt x="556" y="803"/>
                  </a:lnTo>
                  <a:lnTo>
                    <a:pt x="554" y="796"/>
                  </a:lnTo>
                  <a:lnTo>
                    <a:pt x="549" y="792"/>
                  </a:lnTo>
                  <a:lnTo>
                    <a:pt x="543" y="793"/>
                  </a:lnTo>
                  <a:lnTo>
                    <a:pt x="539" y="801"/>
                  </a:lnTo>
                  <a:lnTo>
                    <a:pt x="537" y="808"/>
                  </a:lnTo>
                  <a:lnTo>
                    <a:pt x="535" y="816"/>
                  </a:lnTo>
                  <a:lnTo>
                    <a:pt x="531" y="822"/>
                  </a:lnTo>
                  <a:lnTo>
                    <a:pt x="526" y="826"/>
                  </a:lnTo>
                  <a:lnTo>
                    <a:pt x="519" y="827"/>
                  </a:lnTo>
                  <a:lnTo>
                    <a:pt x="511" y="825"/>
                  </a:lnTo>
                  <a:lnTo>
                    <a:pt x="505" y="820"/>
                  </a:lnTo>
                  <a:lnTo>
                    <a:pt x="501" y="816"/>
                  </a:lnTo>
                  <a:lnTo>
                    <a:pt x="501" y="816"/>
                  </a:lnTo>
                  <a:lnTo>
                    <a:pt x="499" y="815"/>
                  </a:lnTo>
                  <a:lnTo>
                    <a:pt x="494" y="808"/>
                  </a:lnTo>
                  <a:lnTo>
                    <a:pt x="490" y="801"/>
                  </a:lnTo>
                  <a:lnTo>
                    <a:pt x="489" y="793"/>
                  </a:lnTo>
                  <a:lnTo>
                    <a:pt x="490" y="786"/>
                  </a:lnTo>
                  <a:lnTo>
                    <a:pt x="493" y="781"/>
                  </a:lnTo>
                  <a:lnTo>
                    <a:pt x="497" y="776"/>
                  </a:lnTo>
                  <a:lnTo>
                    <a:pt x="501" y="772"/>
                  </a:lnTo>
                  <a:lnTo>
                    <a:pt x="506" y="768"/>
                  </a:lnTo>
                  <a:lnTo>
                    <a:pt x="512" y="764"/>
                  </a:lnTo>
                  <a:lnTo>
                    <a:pt x="517" y="763"/>
                  </a:lnTo>
                  <a:lnTo>
                    <a:pt x="522" y="761"/>
                  </a:lnTo>
                  <a:lnTo>
                    <a:pt x="528" y="761"/>
                  </a:lnTo>
                  <a:lnTo>
                    <a:pt x="535" y="761"/>
                  </a:lnTo>
                  <a:lnTo>
                    <a:pt x="542" y="761"/>
                  </a:lnTo>
                  <a:lnTo>
                    <a:pt x="550" y="762"/>
                  </a:lnTo>
                  <a:lnTo>
                    <a:pt x="558" y="763"/>
                  </a:lnTo>
                  <a:lnTo>
                    <a:pt x="564" y="766"/>
                  </a:lnTo>
                  <a:lnTo>
                    <a:pt x="571" y="768"/>
                  </a:lnTo>
                  <a:lnTo>
                    <a:pt x="578" y="773"/>
                  </a:lnTo>
                  <a:lnTo>
                    <a:pt x="584" y="778"/>
                  </a:lnTo>
                  <a:lnTo>
                    <a:pt x="590" y="784"/>
                  </a:lnTo>
                  <a:lnTo>
                    <a:pt x="593" y="792"/>
                  </a:lnTo>
                  <a:lnTo>
                    <a:pt x="594" y="801"/>
                  </a:lnTo>
                  <a:lnTo>
                    <a:pt x="594" y="811"/>
                  </a:lnTo>
                  <a:lnTo>
                    <a:pt x="592" y="827"/>
                  </a:lnTo>
                  <a:lnTo>
                    <a:pt x="586" y="841"/>
                  </a:lnTo>
                  <a:lnTo>
                    <a:pt x="579" y="853"/>
                  </a:lnTo>
                  <a:lnTo>
                    <a:pt x="570" y="863"/>
                  </a:lnTo>
                  <a:lnTo>
                    <a:pt x="559" y="871"/>
                  </a:lnTo>
                  <a:lnTo>
                    <a:pt x="549" y="877"/>
                  </a:lnTo>
                  <a:lnTo>
                    <a:pt x="537" y="883"/>
                  </a:lnTo>
                  <a:lnTo>
                    <a:pt x="528" y="887"/>
                  </a:lnTo>
                  <a:lnTo>
                    <a:pt x="509" y="893"/>
                  </a:lnTo>
                  <a:lnTo>
                    <a:pt x="488" y="897"/>
                  </a:lnTo>
                  <a:lnTo>
                    <a:pt x="466" y="899"/>
                  </a:lnTo>
                  <a:lnTo>
                    <a:pt x="444" y="899"/>
                  </a:lnTo>
                  <a:lnTo>
                    <a:pt x="421" y="899"/>
                  </a:lnTo>
                  <a:lnTo>
                    <a:pt x="397" y="895"/>
                  </a:lnTo>
                  <a:lnTo>
                    <a:pt x="373" y="892"/>
                  </a:lnTo>
                  <a:lnTo>
                    <a:pt x="349" y="885"/>
                  </a:lnTo>
                  <a:lnTo>
                    <a:pt x="324" y="877"/>
                  </a:lnTo>
                  <a:lnTo>
                    <a:pt x="300" y="868"/>
                  </a:lnTo>
                  <a:lnTo>
                    <a:pt x="277" y="856"/>
                  </a:lnTo>
                  <a:lnTo>
                    <a:pt x="254" y="844"/>
                  </a:lnTo>
                  <a:lnTo>
                    <a:pt x="233" y="828"/>
                  </a:lnTo>
                  <a:lnTo>
                    <a:pt x="212" y="813"/>
                  </a:lnTo>
                  <a:lnTo>
                    <a:pt x="193" y="795"/>
                  </a:lnTo>
                  <a:lnTo>
                    <a:pt x="176" y="774"/>
                  </a:lnTo>
                  <a:lnTo>
                    <a:pt x="136" y="720"/>
                  </a:lnTo>
                  <a:lnTo>
                    <a:pt x="103" y="666"/>
                  </a:lnTo>
                  <a:lnTo>
                    <a:pt x="75" y="611"/>
                  </a:lnTo>
                  <a:lnTo>
                    <a:pt x="53" y="554"/>
                  </a:lnTo>
                  <a:lnTo>
                    <a:pt x="38" y="495"/>
                  </a:lnTo>
                  <a:lnTo>
                    <a:pt x="26" y="433"/>
                  </a:lnTo>
                  <a:lnTo>
                    <a:pt x="19" y="366"/>
                  </a:lnTo>
                  <a:lnTo>
                    <a:pt x="17" y="29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2" y="367"/>
                  </a:lnTo>
                  <a:lnTo>
                    <a:pt x="8" y="435"/>
                  </a:lnTo>
                  <a:lnTo>
                    <a:pt x="19" y="500"/>
                  </a:lnTo>
                  <a:lnTo>
                    <a:pt x="36" y="560"/>
                  </a:lnTo>
                  <a:lnTo>
                    <a:pt x="59" y="619"/>
                  </a:lnTo>
                  <a:lnTo>
                    <a:pt x="88" y="674"/>
                  </a:lnTo>
                  <a:lnTo>
                    <a:pt x="122" y="730"/>
                  </a:lnTo>
                  <a:lnTo>
                    <a:pt x="163" y="785"/>
                  </a:lnTo>
                  <a:lnTo>
                    <a:pt x="181" y="807"/>
                  </a:lnTo>
                  <a:lnTo>
                    <a:pt x="202" y="826"/>
                  </a:lnTo>
                  <a:lnTo>
                    <a:pt x="223" y="843"/>
                  </a:lnTo>
                  <a:lnTo>
                    <a:pt x="246" y="858"/>
                  </a:lnTo>
                  <a:lnTo>
                    <a:pt x="269" y="873"/>
                  </a:lnTo>
                  <a:lnTo>
                    <a:pt x="294" y="885"/>
                  </a:lnTo>
                  <a:lnTo>
                    <a:pt x="319" y="894"/>
                  </a:lnTo>
                  <a:lnTo>
                    <a:pt x="344" y="903"/>
                  </a:lnTo>
                  <a:lnTo>
                    <a:pt x="371" y="909"/>
                  </a:lnTo>
                  <a:lnTo>
                    <a:pt x="396" y="913"/>
                  </a:lnTo>
                  <a:lnTo>
                    <a:pt x="421" y="917"/>
                  </a:lnTo>
                  <a:lnTo>
                    <a:pt x="445" y="917"/>
                  </a:lnTo>
                  <a:lnTo>
                    <a:pt x="469" y="917"/>
                  </a:lnTo>
                  <a:lnTo>
                    <a:pt x="491" y="915"/>
                  </a:lnTo>
                  <a:lnTo>
                    <a:pt x="513" y="910"/>
                  </a:lnTo>
                  <a:lnTo>
                    <a:pt x="534" y="90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5100" y="2011"/>
              <a:ext cx="54" cy="52"/>
            </a:xfrm>
            <a:custGeom>
              <a:avLst/>
              <a:gdLst/>
              <a:ahLst/>
              <a:cxnLst>
                <a:cxn ang="0">
                  <a:pos x="29" y="52"/>
                </a:cxn>
                <a:cxn ang="0">
                  <a:pos x="37" y="48"/>
                </a:cxn>
                <a:cxn ang="0">
                  <a:pos x="45" y="40"/>
                </a:cxn>
                <a:cxn ang="0">
                  <a:pos x="51" y="28"/>
                </a:cxn>
                <a:cxn ang="0">
                  <a:pos x="55" y="11"/>
                </a:cxn>
                <a:cxn ang="0">
                  <a:pos x="53" y="4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8" y="9"/>
                </a:cxn>
                <a:cxn ang="0">
                  <a:pos x="36" y="16"/>
                </a:cxn>
                <a:cxn ang="0">
                  <a:pos x="34" y="24"/>
                </a:cxn>
                <a:cxn ang="0">
                  <a:pos x="30" y="30"/>
                </a:cxn>
                <a:cxn ang="0">
                  <a:pos x="25" y="34"/>
                </a:cxn>
                <a:cxn ang="0">
                  <a:pos x="18" y="35"/>
                </a:cxn>
                <a:cxn ang="0">
                  <a:pos x="10" y="33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9" y="52"/>
                </a:cxn>
              </a:cxnLst>
              <a:rect l="0" t="0" r="r" b="b"/>
              <a:pathLst>
                <a:path w="55" h="52">
                  <a:moveTo>
                    <a:pt x="29" y="52"/>
                  </a:moveTo>
                  <a:lnTo>
                    <a:pt x="37" y="48"/>
                  </a:lnTo>
                  <a:lnTo>
                    <a:pt x="45" y="40"/>
                  </a:lnTo>
                  <a:lnTo>
                    <a:pt x="51" y="28"/>
                  </a:lnTo>
                  <a:lnTo>
                    <a:pt x="55" y="11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2" y="1"/>
                  </a:lnTo>
                  <a:lnTo>
                    <a:pt x="38" y="9"/>
                  </a:lnTo>
                  <a:lnTo>
                    <a:pt x="36" y="16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5" y="34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9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5100" y="2011"/>
              <a:ext cx="54" cy="52"/>
            </a:xfrm>
            <a:custGeom>
              <a:avLst/>
              <a:gdLst/>
              <a:ahLst/>
              <a:cxnLst>
                <a:cxn ang="0">
                  <a:pos x="29" y="52"/>
                </a:cxn>
                <a:cxn ang="0">
                  <a:pos x="37" y="48"/>
                </a:cxn>
                <a:cxn ang="0">
                  <a:pos x="45" y="40"/>
                </a:cxn>
                <a:cxn ang="0">
                  <a:pos x="51" y="28"/>
                </a:cxn>
                <a:cxn ang="0">
                  <a:pos x="55" y="11"/>
                </a:cxn>
                <a:cxn ang="0">
                  <a:pos x="53" y="4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8" y="9"/>
                </a:cxn>
                <a:cxn ang="0">
                  <a:pos x="36" y="16"/>
                </a:cxn>
                <a:cxn ang="0">
                  <a:pos x="34" y="24"/>
                </a:cxn>
                <a:cxn ang="0">
                  <a:pos x="30" y="30"/>
                </a:cxn>
                <a:cxn ang="0">
                  <a:pos x="25" y="34"/>
                </a:cxn>
                <a:cxn ang="0">
                  <a:pos x="18" y="35"/>
                </a:cxn>
                <a:cxn ang="0">
                  <a:pos x="10" y="33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9" y="52"/>
                </a:cxn>
              </a:cxnLst>
              <a:rect l="0" t="0" r="r" b="b"/>
              <a:pathLst>
                <a:path w="55" h="52">
                  <a:moveTo>
                    <a:pt x="29" y="52"/>
                  </a:moveTo>
                  <a:lnTo>
                    <a:pt x="37" y="48"/>
                  </a:lnTo>
                  <a:lnTo>
                    <a:pt x="45" y="40"/>
                  </a:lnTo>
                  <a:lnTo>
                    <a:pt x="51" y="28"/>
                  </a:lnTo>
                  <a:lnTo>
                    <a:pt x="55" y="11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2" y="1"/>
                  </a:lnTo>
                  <a:lnTo>
                    <a:pt x="38" y="9"/>
                  </a:lnTo>
                  <a:lnTo>
                    <a:pt x="36" y="16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5" y="34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9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5197" y="1698"/>
              <a:ext cx="170" cy="410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18" y="404"/>
                </a:cxn>
                <a:cxn ang="0">
                  <a:pos x="37" y="392"/>
                </a:cxn>
                <a:cxn ang="0">
                  <a:pos x="58" y="377"/>
                </a:cxn>
                <a:cxn ang="0">
                  <a:pos x="77" y="358"/>
                </a:cxn>
                <a:cxn ang="0">
                  <a:pos x="96" y="335"/>
                </a:cxn>
                <a:cxn ang="0">
                  <a:pos x="116" y="308"/>
                </a:cxn>
                <a:cxn ang="0">
                  <a:pos x="132" y="281"/>
                </a:cxn>
                <a:cxn ang="0">
                  <a:pos x="147" y="251"/>
                </a:cxn>
                <a:cxn ang="0">
                  <a:pos x="158" y="219"/>
                </a:cxn>
                <a:cxn ang="0">
                  <a:pos x="166" y="187"/>
                </a:cxn>
                <a:cxn ang="0">
                  <a:pos x="171" y="153"/>
                </a:cxn>
                <a:cxn ang="0">
                  <a:pos x="169" y="121"/>
                </a:cxn>
                <a:cxn ang="0">
                  <a:pos x="164" y="89"/>
                </a:cxn>
                <a:cxn ang="0">
                  <a:pos x="152" y="57"/>
                </a:cxn>
                <a:cxn ang="0">
                  <a:pos x="134" y="27"/>
                </a:cxn>
                <a:cxn ang="0">
                  <a:pos x="109" y="0"/>
                </a:cxn>
                <a:cxn ang="0">
                  <a:pos x="110" y="9"/>
                </a:cxn>
                <a:cxn ang="0">
                  <a:pos x="118" y="22"/>
                </a:cxn>
                <a:cxn ang="0">
                  <a:pos x="128" y="39"/>
                </a:cxn>
                <a:cxn ang="0">
                  <a:pos x="138" y="59"/>
                </a:cxn>
                <a:cxn ang="0">
                  <a:pos x="141" y="96"/>
                </a:cxn>
                <a:cxn ang="0">
                  <a:pos x="131" y="126"/>
                </a:cxn>
                <a:cxn ang="0">
                  <a:pos x="109" y="152"/>
                </a:cxn>
                <a:cxn ang="0">
                  <a:pos x="84" y="174"/>
                </a:cxn>
                <a:cxn ang="0">
                  <a:pos x="59" y="197"/>
                </a:cxn>
                <a:cxn ang="0">
                  <a:pos x="39" y="219"/>
                </a:cxn>
                <a:cxn ang="0">
                  <a:pos x="29" y="247"/>
                </a:cxn>
                <a:cxn ang="0">
                  <a:pos x="35" y="279"/>
                </a:cxn>
                <a:cxn ang="0">
                  <a:pos x="37" y="284"/>
                </a:cxn>
                <a:cxn ang="0">
                  <a:pos x="38" y="284"/>
                </a:cxn>
                <a:cxn ang="0">
                  <a:pos x="41" y="278"/>
                </a:cxn>
                <a:cxn ang="0">
                  <a:pos x="44" y="269"/>
                </a:cxn>
                <a:cxn ang="0">
                  <a:pos x="47" y="264"/>
                </a:cxn>
                <a:cxn ang="0">
                  <a:pos x="53" y="261"/>
                </a:cxn>
                <a:cxn ang="0">
                  <a:pos x="60" y="261"/>
                </a:cxn>
                <a:cxn ang="0">
                  <a:pos x="68" y="264"/>
                </a:cxn>
                <a:cxn ang="0">
                  <a:pos x="74" y="269"/>
                </a:cxn>
                <a:cxn ang="0">
                  <a:pos x="79" y="275"/>
                </a:cxn>
                <a:cxn ang="0">
                  <a:pos x="83" y="285"/>
                </a:cxn>
                <a:cxn ang="0">
                  <a:pos x="84" y="297"/>
                </a:cxn>
                <a:cxn ang="0">
                  <a:pos x="82" y="311"/>
                </a:cxn>
                <a:cxn ang="0">
                  <a:pos x="76" y="324"/>
                </a:cxn>
                <a:cxn ang="0">
                  <a:pos x="68" y="336"/>
                </a:cxn>
                <a:cxn ang="0">
                  <a:pos x="60" y="347"/>
                </a:cxn>
                <a:cxn ang="0">
                  <a:pos x="50" y="356"/>
                </a:cxn>
                <a:cxn ang="0">
                  <a:pos x="41" y="364"/>
                </a:cxn>
                <a:cxn ang="0">
                  <a:pos x="31" y="371"/>
                </a:cxn>
                <a:cxn ang="0">
                  <a:pos x="25" y="374"/>
                </a:cxn>
                <a:cxn ang="0">
                  <a:pos x="19" y="385"/>
                </a:cxn>
                <a:cxn ang="0">
                  <a:pos x="14" y="396"/>
                </a:cxn>
                <a:cxn ang="0">
                  <a:pos x="8" y="406"/>
                </a:cxn>
                <a:cxn ang="0">
                  <a:pos x="0" y="410"/>
                </a:cxn>
              </a:cxnLst>
              <a:rect l="0" t="0" r="r" b="b"/>
              <a:pathLst>
                <a:path w="171" h="410">
                  <a:moveTo>
                    <a:pt x="0" y="410"/>
                  </a:moveTo>
                  <a:lnTo>
                    <a:pt x="18" y="404"/>
                  </a:lnTo>
                  <a:lnTo>
                    <a:pt x="37" y="392"/>
                  </a:lnTo>
                  <a:lnTo>
                    <a:pt x="58" y="377"/>
                  </a:lnTo>
                  <a:lnTo>
                    <a:pt x="77" y="358"/>
                  </a:lnTo>
                  <a:lnTo>
                    <a:pt x="96" y="335"/>
                  </a:lnTo>
                  <a:lnTo>
                    <a:pt x="116" y="308"/>
                  </a:lnTo>
                  <a:lnTo>
                    <a:pt x="132" y="281"/>
                  </a:lnTo>
                  <a:lnTo>
                    <a:pt x="147" y="251"/>
                  </a:lnTo>
                  <a:lnTo>
                    <a:pt x="158" y="219"/>
                  </a:lnTo>
                  <a:lnTo>
                    <a:pt x="166" y="187"/>
                  </a:lnTo>
                  <a:lnTo>
                    <a:pt x="171" y="153"/>
                  </a:lnTo>
                  <a:lnTo>
                    <a:pt x="169" y="121"/>
                  </a:lnTo>
                  <a:lnTo>
                    <a:pt x="164" y="89"/>
                  </a:lnTo>
                  <a:lnTo>
                    <a:pt x="152" y="57"/>
                  </a:lnTo>
                  <a:lnTo>
                    <a:pt x="134" y="27"/>
                  </a:lnTo>
                  <a:lnTo>
                    <a:pt x="109" y="0"/>
                  </a:lnTo>
                  <a:lnTo>
                    <a:pt x="110" y="9"/>
                  </a:lnTo>
                  <a:lnTo>
                    <a:pt x="118" y="22"/>
                  </a:lnTo>
                  <a:lnTo>
                    <a:pt x="128" y="39"/>
                  </a:lnTo>
                  <a:lnTo>
                    <a:pt x="138" y="59"/>
                  </a:lnTo>
                  <a:lnTo>
                    <a:pt x="141" y="96"/>
                  </a:lnTo>
                  <a:lnTo>
                    <a:pt x="131" y="126"/>
                  </a:lnTo>
                  <a:lnTo>
                    <a:pt x="109" y="152"/>
                  </a:lnTo>
                  <a:lnTo>
                    <a:pt x="84" y="174"/>
                  </a:lnTo>
                  <a:lnTo>
                    <a:pt x="59" y="197"/>
                  </a:lnTo>
                  <a:lnTo>
                    <a:pt x="39" y="219"/>
                  </a:lnTo>
                  <a:lnTo>
                    <a:pt x="29" y="247"/>
                  </a:lnTo>
                  <a:lnTo>
                    <a:pt x="35" y="279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1" y="278"/>
                  </a:lnTo>
                  <a:lnTo>
                    <a:pt x="44" y="269"/>
                  </a:lnTo>
                  <a:lnTo>
                    <a:pt x="47" y="264"/>
                  </a:lnTo>
                  <a:lnTo>
                    <a:pt x="53" y="261"/>
                  </a:lnTo>
                  <a:lnTo>
                    <a:pt x="60" y="261"/>
                  </a:lnTo>
                  <a:lnTo>
                    <a:pt x="68" y="264"/>
                  </a:lnTo>
                  <a:lnTo>
                    <a:pt x="74" y="269"/>
                  </a:lnTo>
                  <a:lnTo>
                    <a:pt x="79" y="275"/>
                  </a:lnTo>
                  <a:lnTo>
                    <a:pt x="83" y="285"/>
                  </a:lnTo>
                  <a:lnTo>
                    <a:pt x="84" y="297"/>
                  </a:lnTo>
                  <a:lnTo>
                    <a:pt x="82" y="311"/>
                  </a:lnTo>
                  <a:lnTo>
                    <a:pt x="76" y="324"/>
                  </a:lnTo>
                  <a:lnTo>
                    <a:pt x="68" y="336"/>
                  </a:lnTo>
                  <a:lnTo>
                    <a:pt x="60" y="347"/>
                  </a:lnTo>
                  <a:lnTo>
                    <a:pt x="50" y="356"/>
                  </a:lnTo>
                  <a:lnTo>
                    <a:pt x="41" y="364"/>
                  </a:lnTo>
                  <a:lnTo>
                    <a:pt x="31" y="371"/>
                  </a:lnTo>
                  <a:lnTo>
                    <a:pt x="25" y="374"/>
                  </a:lnTo>
                  <a:lnTo>
                    <a:pt x="19" y="385"/>
                  </a:lnTo>
                  <a:lnTo>
                    <a:pt x="14" y="396"/>
                  </a:lnTo>
                  <a:lnTo>
                    <a:pt x="8" y="406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5005" y="1531"/>
              <a:ext cx="444" cy="553"/>
            </a:xfrm>
            <a:custGeom>
              <a:avLst/>
              <a:gdLst/>
              <a:ahLst/>
              <a:cxnLst>
                <a:cxn ang="0">
                  <a:pos x="310" y="526"/>
                </a:cxn>
                <a:cxn ang="0">
                  <a:pos x="359" y="480"/>
                </a:cxn>
                <a:cxn ang="0">
                  <a:pos x="403" y="424"/>
                </a:cxn>
                <a:cxn ang="0">
                  <a:pos x="433" y="353"/>
                </a:cxn>
                <a:cxn ang="0">
                  <a:pos x="444" y="265"/>
                </a:cxn>
                <a:cxn ang="0">
                  <a:pos x="427" y="162"/>
                </a:cxn>
                <a:cxn ang="0">
                  <a:pos x="382" y="83"/>
                </a:cxn>
                <a:cxn ang="0">
                  <a:pos x="327" y="36"/>
                </a:cxn>
                <a:cxn ang="0">
                  <a:pos x="282" y="14"/>
                </a:cxn>
                <a:cxn ang="0">
                  <a:pos x="236" y="3"/>
                </a:cxn>
                <a:cxn ang="0">
                  <a:pos x="189" y="0"/>
                </a:cxn>
                <a:cxn ang="0">
                  <a:pos x="144" y="5"/>
                </a:cxn>
                <a:cxn ang="0">
                  <a:pos x="99" y="18"/>
                </a:cxn>
                <a:cxn ang="0">
                  <a:pos x="55" y="42"/>
                </a:cxn>
                <a:cxn ang="0">
                  <a:pos x="18" y="81"/>
                </a:cxn>
                <a:cxn ang="0">
                  <a:pos x="1" y="134"/>
                </a:cxn>
                <a:cxn ang="0">
                  <a:pos x="7" y="200"/>
                </a:cxn>
                <a:cxn ang="0">
                  <a:pos x="36" y="264"/>
                </a:cxn>
                <a:cxn ang="0">
                  <a:pos x="82" y="307"/>
                </a:cxn>
                <a:cxn ang="0">
                  <a:pos x="147" y="323"/>
                </a:cxn>
                <a:cxn ang="0">
                  <a:pos x="194" y="301"/>
                </a:cxn>
                <a:cxn ang="0">
                  <a:pos x="218" y="262"/>
                </a:cxn>
                <a:cxn ang="0">
                  <a:pos x="222" y="212"/>
                </a:cxn>
                <a:cxn ang="0">
                  <a:pos x="202" y="171"/>
                </a:cxn>
                <a:cxn ang="0">
                  <a:pos x="185" y="159"/>
                </a:cxn>
                <a:cxn ang="0">
                  <a:pos x="177" y="164"/>
                </a:cxn>
                <a:cxn ang="0">
                  <a:pos x="177" y="174"/>
                </a:cxn>
                <a:cxn ang="0">
                  <a:pos x="197" y="194"/>
                </a:cxn>
                <a:cxn ang="0">
                  <a:pos x="197" y="266"/>
                </a:cxn>
                <a:cxn ang="0">
                  <a:pos x="171" y="295"/>
                </a:cxn>
                <a:cxn ang="0">
                  <a:pos x="128" y="304"/>
                </a:cxn>
                <a:cxn ang="0">
                  <a:pos x="75" y="282"/>
                </a:cxn>
                <a:cxn ang="0">
                  <a:pos x="39" y="235"/>
                </a:cxn>
                <a:cxn ang="0">
                  <a:pos x="18" y="174"/>
                </a:cxn>
                <a:cxn ang="0">
                  <a:pos x="19" y="127"/>
                </a:cxn>
                <a:cxn ang="0">
                  <a:pos x="36" y="85"/>
                </a:cxn>
                <a:cxn ang="0">
                  <a:pos x="80" y="47"/>
                </a:cxn>
                <a:cxn ang="0">
                  <a:pos x="119" y="30"/>
                </a:cxn>
                <a:cxn ang="0">
                  <a:pos x="161" y="20"/>
                </a:cxn>
                <a:cxn ang="0">
                  <a:pos x="205" y="18"/>
                </a:cxn>
                <a:cxn ang="0">
                  <a:pos x="247" y="24"/>
                </a:cxn>
                <a:cxn ang="0">
                  <a:pos x="290" y="36"/>
                </a:cxn>
                <a:cxn ang="0">
                  <a:pos x="335" y="62"/>
                </a:cxn>
                <a:cxn ang="0">
                  <a:pos x="384" y="115"/>
                </a:cxn>
                <a:cxn ang="0">
                  <a:pos x="419" y="200"/>
                </a:cxn>
                <a:cxn ang="0">
                  <a:pos x="425" y="295"/>
                </a:cxn>
                <a:cxn ang="0">
                  <a:pos x="408" y="372"/>
                </a:cxn>
                <a:cxn ang="0">
                  <a:pos x="373" y="434"/>
                </a:cxn>
                <a:cxn ang="0">
                  <a:pos x="330" y="485"/>
                </a:cxn>
                <a:cxn ang="0">
                  <a:pos x="284" y="525"/>
                </a:cxn>
                <a:cxn ang="0">
                  <a:pos x="267" y="540"/>
                </a:cxn>
                <a:cxn ang="0">
                  <a:pos x="267" y="550"/>
                </a:cxn>
                <a:cxn ang="0">
                  <a:pos x="276" y="553"/>
                </a:cxn>
              </a:cxnLst>
              <a:rect l="0" t="0" r="r" b="b"/>
              <a:pathLst>
                <a:path w="444" h="553">
                  <a:moveTo>
                    <a:pt x="279" y="551"/>
                  </a:moveTo>
                  <a:lnTo>
                    <a:pt x="294" y="539"/>
                  </a:lnTo>
                  <a:lnTo>
                    <a:pt x="310" y="526"/>
                  </a:lnTo>
                  <a:lnTo>
                    <a:pt x="326" y="511"/>
                  </a:lnTo>
                  <a:lnTo>
                    <a:pt x="343" y="497"/>
                  </a:lnTo>
                  <a:lnTo>
                    <a:pt x="359" y="480"/>
                  </a:lnTo>
                  <a:lnTo>
                    <a:pt x="374" y="463"/>
                  </a:lnTo>
                  <a:lnTo>
                    <a:pt x="389" y="444"/>
                  </a:lnTo>
                  <a:lnTo>
                    <a:pt x="403" y="424"/>
                  </a:lnTo>
                  <a:lnTo>
                    <a:pt x="415" y="402"/>
                  </a:lnTo>
                  <a:lnTo>
                    <a:pt x="425" y="378"/>
                  </a:lnTo>
                  <a:lnTo>
                    <a:pt x="433" y="353"/>
                  </a:lnTo>
                  <a:lnTo>
                    <a:pt x="439" y="326"/>
                  </a:lnTo>
                  <a:lnTo>
                    <a:pt x="444" y="296"/>
                  </a:lnTo>
                  <a:lnTo>
                    <a:pt x="444" y="265"/>
                  </a:lnTo>
                  <a:lnTo>
                    <a:pt x="441" y="233"/>
                  </a:lnTo>
                  <a:lnTo>
                    <a:pt x="436" y="197"/>
                  </a:lnTo>
                  <a:lnTo>
                    <a:pt x="427" y="162"/>
                  </a:lnTo>
                  <a:lnTo>
                    <a:pt x="414" y="131"/>
                  </a:lnTo>
                  <a:lnTo>
                    <a:pt x="399" y="105"/>
                  </a:lnTo>
                  <a:lnTo>
                    <a:pt x="382" y="83"/>
                  </a:lnTo>
                  <a:lnTo>
                    <a:pt x="365" y="63"/>
                  </a:lnTo>
                  <a:lnTo>
                    <a:pt x="347" y="49"/>
                  </a:lnTo>
                  <a:lnTo>
                    <a:pt x="327" y="36"/>
                  </a:lnTo>
                  <a:lnTo>
                    <a:pt x="310" y="26"/>
                  </a:lnTo>
                  <a:lnTo>
                    <a:pt x="296" y="20"/>
                  </a:lnTo>
                  <a:lnTo>
                    <a:pt x="282" y="14"/>
                  </a:lnTo>
                  <a:lnTo>
                    <a:pt x="267" y="9"/>
                  </a:lnTo>
                  <a:lnTo>
                    <a:pt x="252" y="6"/>
                  </a:lnTo>
                  <a:lnTo>
                    <a:pt x="236" y="3"/>
                  </a:lnTo>
                  <a:lnTo>
                    <a:pt x="221" y="1"/>
                  </a:lnTo>
                  <a:lnTo>
                    <a:pt x="205" y="0"/>
                  </a:lnTo>
                  <a:lnTo>
                    <a:pt x="189" y="0"/>
                  </a:lnTo>
                  <a:lnTo>
                    <a:pt x="174" y="1"/>
                  </a:lnTo>
                  <a:lnTo>
                    <a:pt x="158" y="2"/>
                  </a:lnTo>
                  <a:lnTo>
                    <a:pt x="144" y="5"/>
                  </a:lnTo>
                  <a:lnTo>
                    <a:pt x="129" y="8"/>
                  </a:lnTo>
                  <a:lnTo>
                    <a:pt x="114" y="13"/>
                  </a:lnTo>
                  <a:lnTo>
                    <a:pt x="99" y="18"/>
                  </a:lnTo>
                  <a:lnTo>
                    <a:pt x="85" y="24"/>
                  </a:lnTo>
                  <a:lnTo>
                    <a:pt x="72" y="31"/>
                  </a:lnTo>
                  <a:lnTo>
                    <a:pt x="55" y="42"/>
                  </a:lnTo>
                  <a:lnTo>
                    <a:pt x="41" y="53"/>
                  </a:lnTo>
                  <a:lnTo>
                    <a:pt x="28" y="67"/>
                  </a:lnTo>
                  <a:lnTo>
                    <a:pt x="18" y="81"/>
                  </a:lnTo>
                  <a:lnTo>
                    <a:pt x="10" y="97"/>
                  </a:lnTo>
                  <a:lnTo>
                    <a:pt x="4" y="115"/>
                  </a:lnTo>
                  <a:lnTo>
                    <a:pt x="1" y="134"/>
                  </a:lnTo>
                  <a:lnTo>
                    <a:pt x="0" y="153"/>
                  </a:lnTo>
                  <a:lnTo>
                    <a:pt x="1" y="177"/>
                  </a:lnTo>
                  <a:lnTo>
                    <a:pt x="7" y="200"/>
                  </a:lnTo>
                  <a:lnTo>
                    <a:pt x="14" y="223"/>
                  </a:lnTo>
                  <a:lnTo>
                    <a:pt x="24" y="245"/>
                  </a:lnTo>
                  <a:lnTo>
                    <a:pt x="36" y="264"/>
                  </a:lnTo>
                  <a:lnTo>
                    <a:pt x="50" y="282"/>
                  </a:lnTo>
                  <a:lnTo>
                    <a:pt x="65" y="296"/>
                  </a:lnTo>
                  <a:lnTo>
                    <a:pt x="82" y="307"/>
                  </a:lnTo>
                  <a:lnTo>
                    <a:pt x="106" y="318"/>
                  </a:lnTo>
                  <a:lnTo>
                    <a:pt x="128" y="323"/>
                  </a:lnTo>
                  <a:lnTo>
                    <a:pt x="147" y="323"/>
                  </a:lnTo>
                  <a:lnTo>
                    <a:pt x="165" y="318"/>
                  </a:lnTo>
                  <a:lnTo>
                    <a:pt x="180" y="311"/>
                  </a:lnTo>
                  <a:lnTo>
                    <a:pt x="194" y="301"/>
                  </a:lnTo>
                  <a:lnTo>
                    <a:pt x="204" y="289"/>
                  </a:lnTo>
                  <a:lnTo>
                    <a:pt x="212" y="276"/>
                  </a:lnTo>
                  <a:lnTo>
                    <a:pt x="218" y="262"/>
                  </a:lnTo>
                  <a:lnTo>
                    <a:pt x="222" y="245"/>
                  </a:lnTo>
                  <a:lnTo>
                    <a:pt x="223" y="229"/>
                  </a:lnTo>
                  <a:lnTo>
                    <a:pt x="222" y="212"/>
                  </a:lnTo>
                  <a:lnTo>
                    <a:pt x="219" y="198"/>
                  </a:lnTo>
                  <a:lnTo>
                    <a:pt x="211" y="183"/>
                  </a:lnTo>
                  <a:lnTo>
                    <a:pt x="202" y="171"/>
                  </a:lnTo>
                  <a:lnTo>
                    <a:pt x="188" y="161"/>
                  </a:lnTo>
                  <a:lnTo>
                    <a:pt x="188" y="161"/>
                  </a:lnTo>
                  <a:lnTo>
                    <a:pt x="185" y="159"/>
                  </a:lnTo>
                  <a:lnTo>
                    <a:pt x="181" y="159"/>
                  </a:lnTo>
                  <a:lnTo>
                    <a:pt x="179" y="162"/>
                  </a:lnTo>
                  <a:lnTo>
                    <a:pt x="177" y="164"/>
                  </a:lnTo>
                  <a:lnTo>
                    <a:pt x="176" y="168"/>
                  </a:lnTo>
                  <a:lnTo>
                    <a:pt x="176" y="170"/>
                  </a:lnTo>
                  <a:lnTo>
                    <a:pt x="177" y="174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97" y="194"/>
                  </a:lnTo>
                  <a:lnTo>
                    <a:pt x="205" y="217"/>
                  </a:lnTo>
                  <a:lnTo>
                    <a:pt x="205" y="242"/>
                  </a:lnTo>
                  <a:lnTo>
                    <a:pt x="197" y="266"/>
                  </a:lnTo>
                  <a:lnTo>
                    <a:pt x="190" y="277"/>
                  </a:lnTo>
                  <a:lnTo>
                    <a:pt x="181" y="288"/>
                  </a:lnTo>
                  <a:lnTo>
                    <a:pt x="171" y="295"/>
                  </a:lnTo>
                  <a:lnTo>
                    <a:pt x="158" y="301"/>
                  </a:lnTo>
                  <a:lnTo>
                    <a:pt x="144" y="305"/>
                  </a:lnTo>
                  <a:lnTo>
                    <a:pt x="128" y="304"/>
                  </a:lnTo>
                  <a:lnTo>
                    <a:pt x="109" y="300"/>
                  </a:lnTo>
                  <a:lnTo>
                    <a:pt x="90" y="292"/>
                  </a:lnTo>
                  <a:lnTo>
                    <a:pt x="75" y="282"/>
                  </a:lnTo>
                  <a:lnTo>
                    <a:pt x="62" y="269"/>
                  </a:lnTo>
                  <a:lnTo>
                    <a:pt x="49" y="253"/>
                  </a:lnTo>
                  <a:lnTo>
                    <a:pt x="39" y="235"/>
                  </a:lnTo>
                  <a:lnTo>
                    <a:pt x="30" y="216"/>
                  </a:lnTo>
                  <a:lnTo>
                    <a:pt x="23" y="195"/>
                  </a:lnTo>
                  <a:lnTo>
                    <a:pt x="18" y="174"/>
                  </a:lnTo>
                  <a:lnTo>
                    <a:pt x="17" y="153"/>
                  </a:lnTo>
                  <a:lnTo>
                    <a:pt x="17" y="140"/>
                  </a:lnTo>
                  <a:lnTo>
                    <a:pt x="19" y="127"/>
                  </a:lnTo>
                  <a:lnTo>
                    <a:pt x="23" y="113"/>
                  </a:lnTo>
                  <a:lnTo>
                    <a:pt x="28" y="98"/>
                  </a:lnTo>
                  <a:lnTo>
                    <a:pt x="36" y="85"/>
                  </a:lnTo>
                  <a:lnTo>
                    <a:pt x="48" y="71"/>
                  </a:lnTo>
                  <a:lnTo>
                    <a:pt x="62" y="59"/>
                  </a:lnTo>
                  <a:lnTo>
                    <a:pt x="80" y="47"/>
                  </a:lnTo>
                  <a:lnTo>
                    <a:pt x="92" y="41"/>
                  </a:lnTo>
                  <a:lnTo>
                    <a:pt x="106" y="35"/>
                  </a:lnTo>
                  <a:lnTo>
                    <a:pt x="119" y="30"/>
                  </a:lnTo>
                  <a:lnTo>
                    <a:pt x="133" y="26"/>
                  </a:lnTo>
                  <a:lnTo>
                    <a:pt x="147" y="23"/>
                  </a:lnTo>
                  <a:lnTo>
                    <a:pt x="161" y="20"/>
                  </a:lnTo>
                  <a:lnTo>
                    <a:pt x="176" y="19"/>
                  </a:lnTo>
                  <a:lnTo>
                    <a:pt x="190" y="18"/>
                  </a:lnTo>
                  <a:lnTo>
                    <a:pt x="205" y="18"/>
                  </a:lnTo>
                  <a:lnTo>
                    <a:pt x="219" y="19"/>
                  </a:lnTo>
                  <a:lnTo>
                    <a:pt x="234" y="20"/>
                  </a:lnTo>
                  <a:lnTo>
                    <a:pt x="247" y="24"/>
                  </a:lnTo>
                  <a:lnTo>
                    <a:pt x="262" y="26"/>
                  </a:lnTo>
                  <a:lnTo>
                    <a:pt x="276" y="31"/>
                  </a:lnTo>
                  <a:lnTo>
                    <a:pt x="290" y="36"/>
                  </a:lnTo>
                  <a:lnTo>
                    <a:pt x="302" y="42"/>
                  </a:lnTo>
                  <a:lnTo>
                    <a:pt x="318" y="51"/>
                  </a:lnTo>
                  <a:lnTo>
                    <a:pt x="335" y="62"/>
                  </a:lnTo>
                  <a:lnTo>
                    <a:pt x="352" y="77"/>
                  </a:lnTo>
                  <a:lnTo>
                    <a:pt x="369" y="95"/>
                  </a:lnTo>
                  <a:lnTo>
                    <a:pt x="384" y="115"/>
                  </a:lnTo>
                  <a:lnTo>
                    <a:pt x="399" y="139"/>
                  </a:lnTo>
                  <a:lnTo>
                    <a:pt x="411" y="168"/>
                  </a:lnTo>
                  <a:lnTo>
                    <a:pt x="419" y="200"/>
                  </a:lnTo>
                  <a:lnTo>
                    <a:pt x="424" y="234"/>
                  </a:lnTo>
                  <a:lnTo>
                    <a:pt x="427" y="265"/>
                  </a:lnTo>
                  <a:lnTo>
                    <a:pt x="425" y="295"/>
                  </a:lnTo>
                  <a:lnTo>
                    <a:pt x="422" y="323"/>
                  </a:lnTo>
                  <a:lnTo>
                    <a:pt x="416" y="348"/>
                  </a:lnTo>
                  <a:lnTo>
                    <a:pt x="408" y="372"/>
                  </a:lnTo>
                  <a:lnTo>
                    <a:pt x="398" y="395"/>
                  </a:lnTo>
                  <a:lnTo>
                    <a:pt x="387" y="415"/>
                  </a:lnTo>
                  <a:lnTo>
                    <a:pt x="373" y="434"/>
                  </a:lnTo>
                  <a:lnTo>
                    <a:pt x="359" y="452"/>
                  </a:lnTo>
                  <a:lnTo>
                    <a:pt x="344" y="469"/>
                  </a:lnTo>
                  <a:lnTo>
                    <a:pt x="330" y="485"/>
                  </a:lnTo>
                  <a:lnTo>
                    <a:pt x="314" y="499"/>
                  </a:lnTo>
                  <a:lnTo>
                    <a:pt x="299" y="513"/>
                  </a:lnTo>
                  <a:lnTo>
                    <a:pt x="284" y="525"/>
                  </a:lnTo>
                  <a:lnTo>
                    <a:pt x="269" y="537"/>
                  </a:lnTo>
                  <a:lnTo>
                    <a:pt x="269" y="537"/>
                  </a:lnTo>
                  <a:lnTo>
                    <a:pt x="267" y="540"/>
                  </a:lnTo>
                  <a:lnTo>
                    <a:pt x="266" y="543"/>
                  </a:lnTo>
                  <a:lnTo>
                    <a:pt x="266" y="546"/>
                  </a:lnTo>
                  <a:lnTo>
                    <a:pt x="267" y="550"/>
                  </a:lnTo>
                  <a:lnTo>
                    <a:pt x="269" y="552"/>
                  </a:lnTo>
                  <a:lnTo>
                    <a:pt x="273" y="553"/>
                  </a:lnTo>
                  <a:lnTo>
                    <a:pt x="276" y="553"/>
                  </a:lnTo>
                  <a:lnTo>
                    <a:pt x="279" y="551"/>
                  </a:lnTo>
                  <a:lnTo>
                    <a:pt x="279" y="55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4851" y="1520"/>
              <a:ext cx="200" cy="113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79" y="55"/>
                </a:cxn>
                <a:cxn ang="0">
                  <a:pos x="165" y="60"/>
                </a:cxn>
                <a:cxn ang="0">
                  <a:pos x="151" y="64"/>
                </a:cxn>
                <a:cxn ang="0">
                  <a:pos x="133" y="65"/>
                </a:cxn>
                <a:cxn ang="0">
                  <a:pos x="116" y="62"/>
                </a:cxn>
                <a:cxn ang="0">
                  <a:pos x="101" y="58"/>
                </a:cxn>
                <a:cxn ang="0">
                  <a:pos x="88" y="48"/>
                </a:cxn>
                <a:cxn ang="0">
                  <a:pos x="79" y="35"/>
                </a:cxn>
                <a:cxn ang="0">
                  <a:pos x="71" y="20"/>
                </a:cxn>
                <a:cxn ang="0">
                  <a:pos x="63" y="11"/>
                </a:cxn>
                <a:cxn ang="0">
                  <a:pos x="54" y="4"/>
                </a:cxn>
                <a:cxn ang="0">
                  <a:pos x="46" y="0"/>
                </a:cxn>
                <a:cxn ang="0">
                  <a:pos x="35" y="0"/>
                </a:cxn>
                <a:cxn ang="0">
                  <a:pos x="26" y="2"/>
                </a:cxn>
                <a:cxn ang="0">
                  <a:pos x="17" y="7"/>
                </a:cxn>
                <a:cxn ang="0">
                  <a:pos x="8" y="16"/>
                </a:cxn>
                <a:cxn ang="0">
                  <a:pos x="1" y="26"/>
                </a:cxn>
                <a:cxn ang="0">
                  <a:pos x="0" y="41"/>
                </a:cxn>
                <a:cxn ang="0">
                  <a:pos x="3" y="56"/>
                </a:cxn>
                <a:cxn ang="0">
                  <a:pos x="11" y="72"/>
                </a:cxn>
                <a:cxn ang="0">
                  <a:pos x="22" y="88"/>
                </a:cxn>
                <a:cxn ang="0">
                  <a:pos x="36" y="100"/>
                </a:cxn>
                <a:cxn ang="0">
                  <a:pos x="54" y="109"/>
                </a:cxn>
                <a:cxn ang="0">
                  <a:pos x="73" y="113"/>
                </a:cxn>
                <a:cxn ang="0">
                  <a:pos x="93" y="112"/>
                </a:cxn>
                <a:cxn ang="0">
                  <a:pos x="113" y="107"/>
                </a:cxn>
                <a:cxn ang="0">
                  <a:pos x="131" y="101"/>
                </a:cxn>
                <a:cxn ang="0">
                  <a:pos x="148" y="91"/>
                </a:cxn>
                <a:cxn ang="0">
                  <a:pos x="163" y="83"/>
                </a:cxn>
                <a:cxn ang="0">
                  <a:pos x="177" y="73"/>
                </a:cxn>
                <a:cxn ang="0">
                  <a:pos x="187" y="66"/>
                </a:cxn>
                <a:cxn ang="0">
                  <a:pos x="195" y="60"/>
                </a:cxn>
                <a:cxn ang="0">
                  <a:pos x="200" y="54"/>
                </a:cxn>
                <a:cxn ang="0">
                  <a:pos x="198" y="50"/>
                </a:cxn>
                <a:cxn ang="0">
                  <a:pos x="194" y="48"/>
                </a:cxn>
                <a:cxn ang="0">
                  <a:pos x="188" y="48"/>
                </a:cxn>
              </a:cxnLst>
              <a:rect l="0" t="0" r="r" b="b"/>
              <a:pathLst>
                <a:path w="200" h="113">
                  <a:moveTo>
                    <a:pt x="188" y="48"/>
                  </a:moveTo>
                  <a:lnTo>
                    <a:pt x="179" y="55"/>
                  </a:lnTo>
                  <a:lnTo>
                    <a:pt x="165" y="60"/>
                  </a:lnTo>
                  <a:lnTo>
                    <a:pt x="151" y="64"/>
                  </a:lnTo>
                  <a:lnTo>
                    <a:pt x="133" y="65"/>
                  </a:lnTo>
                  <a:lnTo>
                    <a:pt x="116" y="62"/>
                  </a:lnTo>
                  <a:lnTo>
                    <a:pt x="101" y="58"/>
                  </a:lnTo>
                  <a:lnTo>
                    <a:pt x="88" y="48"/>
                  </a:lnTo>
                  <a:lnTo>
                    <a:pt x="79" y="35"/>
                  </a:lnTo>
                  <a:lnTo>
                    <a:pt x="71" y="20"/>
                  </a:lnTo>
                  <a:lnTo>
                    <a:pt x="63" y="11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7" y="7"/>
                  </a:lnTo>
                  <a:lnTo>
                    <a:pt x="8" y="16"/>
                  </a:lnTo>
                  <a:lnTo>
                    <a:pt x="1" y="26"/>
                  </a:lnTo>
                  <a:lnTo>
                    <a:pt x="0" y="41"/>
                  </a:lnTo>
                  <a:lnTo>
                    <a:pt x="3" y="56"/>
                  </a:lnTo>
                  <a:lnTo>
                    <a:pt x="11" y="72"/>
                  </a:lnTo>
                  <a:lnTo>
                    <a:pt x="22" y="88"/>
                  </a:lnTo>
                  <a:lnTo>
                    <a:pt x="36" y="100"/>
                  </a:lnTo>
                  <a:lnTo>
                    <a:pt x="54" y="109"/>
                  </a:lnTo>
                  <a:lnTo>
                    <a:pt x="73" y="113"/>
                  </a:lnTo>
                  <a:lnTo>
                    <a:pt x="93" y="112"/>
                  </a:lnTo>
                  <a:lnTo>
                    <a:pt x="113" y="107"/>
                  </a:lnTo>
                  <a:lnTo>
                    <a:pt x="131" y="101"/>
                  </a:lnTo>
                  <a:lnTo>
                    <a:pt x="148" y="91"/>
                  </a:lnTo>
                  <a:lnTo>
                    <a:pt x="163" y="83"/>
                  </a:lnTo>
                  <a:lnTo>
                    <a:pt x="177" y="73"/>
                  </a:lnTo>
                  <a:lnTo>
                    <a:pt x="187" y="66"/>
                  </a:lnTo>
                  <a:lnTo>
                    <a:pt x="195" y="60"/>
                  </a:lnTo>
                  <a:lnTo>
                    <a:pt x="200" y="54"/>
                  </a:lnTo>
                  <a:lnTo>
                    <a:pt x="198" y="50"/>
                  </a:lnTo>
                  <a:lnTo>
                    <a:pt x="194" y="48"/>
                  </a:lnTo>
                  <a:lnTo>
                    <a:pt x="188" y="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4594" y="2138"/>
              <a:ext cx="616" cy="914"/>
            </a:xfrm>
            <a:custGeom>
              <a:avLst/>
              <a:gdLst/>
              <a:ahLst/>
              <a:cxnLst>
                <a:cxn ang="0">
                  <a:pos x="572" y="30"/>
                </a:cxn>
                <a:cxn ang="0">
                  <a:pos x="604" y="64"/>
                </a:cxn>
                <a:cxn ang="0">
                  <a:pos x="616" y="107"/>
                </a:cxn>
                <a:cxn ang="0">
                  <a:pos x="607" y="146"/>
                </a:cxn>
                <a:cxn ang="0">
                  <a:pos x="584" y="166"/>
                </a:cxn>
                <a:cxn ang="0">
                  <a:pos x="558" y="175"/>
                </a:cxn>
                <a:cxn ang="0">
                  <a:pos x="532" y="176"/>
                </a:cxn>
                <a:cxn ang="0">
                  <a:pos x="509" y="171"/>
                </a:cxn>
                <a:cxn ang="0">
                  <a:pos x="487" y="155"/>
                </a:cxn>
                <a:cxn ang="0">
                  <a:pos x="477" y="134"/>
                </a:cxn>
                <a:cxn ang="0">
                  <a:pos x="479" y="110"/>
                </a:cxn>
                <a:cxn ang="0">
                  <a:pos x="349" y="123"/>
                </a:cxn>
                <a:cxn ang="0">
                  <a:pos x="243" y="184"/>
                </a:cxn>
                <a:cxn ang="0">
                  <a:pos x="163" y="285"/>
                </a:cxn>
                <a:cxn ang="0">
                  <a:pos x="111" y="417"/>
                </a:cxn>
                <a:cxn ang="0">
                  <a:pos x="86" y="568"/>
                </a:cxn>
                <a:cxn ang="0">
                  <a:pos x="41" y="914"/>
                </a:cxn>
                <a:cxn ang="0">
                  <a:pos x="47" y="535"/>
                </a:cxn>
                <a:cxn ang="0">
                  <a:pos x="71" y="408"/>
                </a:cxn>
                <a:cxn ang="0">
                  <a:pos x="112" y="291"/>
                </a:cxn>
                <a:cxn ang="0">
                  <a:pos x="171" y="190"/>
                </a:cxn>
                <a:cxn ang="0">
                  <a:pos x="248" y="113"/>
                </a:cxn>
                <a:cxn ang="0">
                  <a:pos x="323" y="70"/>
                </a:cxn>
                <a:cxn ang="0">
                  <a:pos x="371" y="56"/>
                </a:cxn>
                <a:cxn ang="0">
                  <a:pos x="418" y="48"/>
                </a:cxn>
                <a:cxn ang="0">
                  <a:pos x="460" y="50"/>
                </a:cxn>
                <a:cxn ang="0">
                  <a:pos x="500" y="59"/>
                </a:cxn>
                <a:cxn ang="0">
                  <a:pos x="535" y="75"/>
                </a:cxn>
                <a:cxn ang="0">
                  <a:pos x="534" y="75"/>
                </a:cxn>
                <a:cxn ang="0">
                  <a:pos x="551" y="87"/>
                </a:cxn>
                <a:cxn ang="0">
                  <a:pos x="558" y="123"/>
                </a:cxn>
                <a:cxn ang="0">
                  <a:pos x="543" y="119"/>
                </a:cxn>
                <a:cxn ang="0">
                  <a:pos x="536" y="96"/>
                </a:cxn>
                <a:cxn ang="0">
                  <a:pos x="516" y="95"/>
                </a:cxn>
                <a:cxn ang="0">
                  <a:pos x="504" y="102"/>
                </a:cxn>
                <a:cxn ang="0">
                  <a:pos x="494" y="118"/>
                </a:cxn>
                <a:cxn ang="0">
                  <a:pos x="498" y="139"/>
                </a:cxn>
                <a:cxn ang="0">
                  <a:pos x="510" y="152"/>
                </a:cxn>
                <a:cxn ang="0">
                  <a:pos x="527" y="159"/>
                </a:cxn>
                <a:cxn ang="0">
                  <a:pos x="546" y="158"/>
                </a:cxn>
                <a:cxn ang="0">
                  <a:pos x="568" y="154"/>
                </a:cxn>
                <a:cxn ang="0">
                  <a:pos x="588" y="142"/>
                </a:cxn>
                <a:cxn ang="0">
                  <a:pos x="598" y="118"/>
                </a:cxn>
                <a:cxn ang="0">
                  <a:pos x="591" y="78"/>
                </a:cxn>
                <a:cxn ang="0">
                  <a:pos x="564" y="48"/>
                </a:cxn>
                <a:cxn ang="0">
                  <a:pos x="533" y="33"/>
                </a:cxn>
                <a:cxn ang="0">
                  <a:pos x="471" y="20"/>
                </a:cxn>
                <a:cxn ang="0">
                  <a:pos x="402" y="23"/>
                </a:cxn>
                <a:cxn ang="0">
                  <a:pos x="329" y="41"/>
                </a:cxn>
                <a:cxn ang="0">
                  <a:pos x="259" y="75"/>
                </a:cxn>
                <a:cxn ang="0">
                  <a:pos x="198" y="123"/>
                </a:cxn>
                <a:cxn ang="0">
                  <a:pos x="106" y="250"/>
                </a:cxn>
                <a:cxn ang="0">
                  <a:pos x="39" y="420"/>
                </a:cxn>
                <a:cxn ang="0">
                  <a:pos x="19" y="621"/>
                </a:cxn>
                <a:cxn ang="0">
                  <a:pos x="1" y="621"/>
                </a:cxn>
                <a:cxn ang="0">
                  <a:pos x="22" y="415"/>
                </a:cxn>
                <a:cxn ang="0">
                  <a:pos x="90" y="241"/>
                </a:cxn>
                <a:cxn ang="0">
                  <a:pos x="185" y="111"/>
                </a:cxn>
                <a:cxn ang="0">
                  <a:pos x="250" y="59"/>
                </a:cxn>
                <a:cxn ang="0">
                  <a:pos x="323" y="23"/>
                </a:cxn>
                <a:cxn ang="0">
                  <a:pos x="400" y="4"/>
                </a:cxn>
                <a:cxn ang="0">
                  <a:pos x="474" y="2"/>
                </a:cxn>
                <a:cxn ang="0">
                  <a:pos x="539" y="15"/>
                </a:cxn>
              </a:cxnLst>
              <a:rect l="0" t="0" r="r" b="b"/>
              <a:pathLst>
                <a:path w="616" h="914">
                  <a:moveTo>
                    <a:pt x="539" y="15"/>
                  </a:moveTo>
                  <a:lnTo>
                    <a:pt x="556" y="22"/>
                  </a:lnTo>
                  <a:lnTo>
                    <a:pt x="572" y="30"/>
                  </a:lnTo>
                  <a:lnTo>
                    <a:pt x="584" y="41"/>
                  </a:lnTo>
                  <a:lnTo>
                    <a:pt x="596" y="52"/>
                  </a:lnTo>
                  <a:lnTo>
                    <a:pt x="604" y="64"/>
                  </a:lnTo>
                  <a:lnTo>
                    <a:pt x="611" y="77"/>
                  </a:lnTo>
                  <a:lnTo>
                    <a:pt x="615" y="92"/>
                  </a:lnTo>
                  <a:lnTo>
                    <a:pt x="616" y="107"/>
                  </a:lnTo>
                  <a:lnTo>
                    <a:pt x="615" y="122"/>
                  </a:lnTo>
                  <a:lnTo>
                    <a:pt x="613" y="135"/>
                  </a:lnTo>
                  <a:lnTo>
                    <a:pt x="607" y="146"/>
                  </a:lnTo>
                  <a:lnTo>
                    <a:pt x="600" y="155"/>
                  </a:lnTo>
                  <a:lnTo>
                    <a:pt x="593" y="161"/>
                  </a:lnTo>
                  <a:lnTo>
                    <a:pt x="584" y="166"/>
                  </a:lnTo>
                  <a:lnTo>
                    <a:pt x="576" y="170"/>
                  </a:lnTo>
                  <a:lnTo>
                    <a:pt x="567" y="172"/>
                  </a:lnTo>
                  <a:lnTo>
                    <a:pt x="558" y="175"/>
                  </a:lnTo>
                  <a:lnTo>
                    <a:pt x="549" y="175"/>
                  </a:lnTo>
                  <a:lnTo>
                    <a:pt x="540" y="176"/>
                  </a:lnTo>
                  <a:lnTo>
                    <a:pt x="532" y="176"/>
                  </a:lnTo>
                  <a:lnTo>
                    <a:pt x="524" y="175"/>
                  </a:lnTo>
                  <a:lnTo>
                    <a:pt x="517" y="173"/>
                  </a:lnTo>
                  <a:lnTo>
                    <a:pt x="509" y="171"/>
                  </a:lnTo>
                  <a:lnTo>
                    <a:pt x="501" y="166"/>
                  </a:lnTo>
                  <a:lnTo>
                    <a:pt x="494" y="161"/>
                  </a:lnTo>
                  <a:lnTo>
                    <a:pt x="487" y="155"/>
                  </a:lnTo>
                  <a:lnTo>
                    <a:pt x="483" y="148"/>
                  </a:lnTo>
                  <a:lnTo>
                    <a:pt x="478" y="140"/>
                  </a:lnTo>
                  <a:lnTo>
                    <a:pt x="477" y="134"/>
                  </a:lnTo>
                  <a:lnTo>
                    <a:pt x="476" y="126"/>
                  </a:lnTo>
                  <a:lnTo>
                    <a:pt x="476" y="118"/>
                  </a:lnTo>
                  <a:lnTo>
                    <a:pt x="479" y="110"/>
                  </a:lnTo>
                  <a:lnTo>
                    <a:pt x="434" y="108"/>
                  </a:lnTo>
                  <a:lnTo>
                    <a:pt x="390" y="112"/>
                  </a:lnTo>
                  <a:lnTo>
                    <a:pt x="349" y="123"/>
                  </a:lnTo>
                  <a:lnTo>
                    <a:pt x="312" y="139"/>
                  </a:lnTo>
                  <a:lnTo>
                    <a:pt x="276" y="159"/>
                  </a:lnTo>
                  <a:lnTo>
                    <a:pt x="243" y="184"/>
                  </a:lnTo>
                  <a:lnTo>
                    <a:pt x="214" y="214"/>
                  </a:lnTo>
                  <a:lnTo>
                    <a:pt x="187" y="248"/>
                  </a:lnTo>
                  <a:lnTo>
                    <a:pt x="163" y="285"/>
                  </a:lnTo>
                  <a:lnTo>
                    <a:pt x="143" y="326"/>
                  </a:lnTo>
                  <a:lnTo>
                    <a:pt x="125" y="370"/>
                  </a:lnTo>
                  <a:lnTo>
                    <a:pt x="111" y="417"/>
                  </a:lnTo>
                  <a:lnTo>
                    <a:pt x="98" y="465"/>
                  </a:lnTo>
                  <a:lnTo>
                    <a:pt x="90" y="516"/>
                  </a:lnTo>
                  <a:lnTo>
                    <a:pt x="86" y="568"/>
                  </a:lnTo>
                  <a:lnTo>
                    <a:pt x="84" y="621"/>
                  </a:lnTo>
                  <a:lnTo>
                    <a:pt x="84" y="914"/>
                  </a:lnTo>
                  <a:lnTo>
                    <a:pt x="41" y="914"/>
                  </a:lnTo>
                  <a:lnTo>
                    <a:pt x="43" y="621"/>
                  </a:lnTo>
                  <a:lnTo>
                    <a:pt x="44" y="578"/>
                  </a:lnTo>
                  <a:lnTo>
                    <a:pt x="47" y="535"/>
                  </a:lnTo>
                  <a:lnTo>
                    <a:pt x="53" y="492"/>
                  </a:lnTo>
                  <a:lnTo>
                    <a:pt x="61" y="450"/>
                  </a:lnTo>
                  <a:lnTo>
                    <a:pt x="71" y="408"/>
                  </a:lnTo>
                  <a:lnTo>
                    <a:pt x="82" y="367"/>
                  </a:lnTo>
                  <a:lnTo>
                    <a:pt x="96" y="328"/>
                  </a:lnTo>
                  <a:lnTo>
                    <a:pt x="112" y="291"/>
                  </a:lnTo>
                  <a:lnTo>
                    <a:pt x="130" y="255"/>
                  </a:lnTo>
                  <a:lnTo>
                    <a:pt x="150" y="221"/>
                  </a:lnTo>
                  <a:lnTo>
                    <a:pt x="171" y="190"/>
                  </a:lnTo>
                  <a:lnTo>
                    <a:pt x="195" y="161"/>
                  </a:lnTo>
                  <a:lnTo>
                    <a:pt x="220" y="136"/>
                  </a:lnTo>
                  <a:lnTo>
                    <a:pt x="248" y="113"/>
                  </a:lnTo>
                  <a:lnTo>
                    <a:pt x="276" y="93"/>
                  </a:lnTo>
                  <a:lnTo>
                    <a:pt x="307" y="77"/>
                  </a:lnTo>
                  <a:lnTo>
                    <a:pt x="323" y="70"/>
                  </a:lnTo>
                  <a:lnTo>
                    <a:pt x="340" y="64"/>
                  </a:lnTo>
                  <a:lnTo>
                    <a:pt x="356" y="59"/>
                  </a:lnTo>
                  <a:lnTo>
                    <a:pt x="371" y="56"/>
                  </a:lnTo>
                  <a:lnTo>
                    <a:pt x="387" y="52"/>
                  </a:lnTo>
                  <a:lnTo>
                    <a:pt x="402" y="50"/>
                  </a:lnTo>
                  <a:lnTo>
                    <a:pt x="418" y="48"/>
                  </a:lnTo>
                  <a:lnTo>
                    <a:pt x="431" y="48"/>
                  </a:lnTo>
                  <a:lnTo>
                    <a:pt x="446" y="48"/>
                  </a:lnTo>
                  <a:lnTo>
                    <a:pt x="460" y="50"/>
                  </a:lnTo>
                  <a:lnTo>
                    <a:pt x="474" y="52"/>
                  </a:lnTo>
                  <a:lnTo>
                    <a:pt x="487" y="54"/>
                  </a:lnTo>
                  <a:lnTo>
                    <a:pt x="500" y="59"/>
                  </a:lnTo>
                  <a:lnTo>
                    <a:pt x="512" y="63"/>
                  </a:lnTo>
                  <a:lnTo>
                    <a:pt x="524" y="69"/>
                  </a:lnTo>
                  <a:lnTo>
                    <a:pt x="535" y="75"/>
                  </a:lnTo>
                  <a:lnTo>
                    <a:pt x="536" y="75"/>
                  </a:lnTo>
                  <a:lnTo>
                    <a:pt x="535" y="75"/>
                  </a:lnTo>
                  <a:lnTo>
                    <a:pt x="534" y="75"/>
                  </a:lnTo>
                  <a:lnTo>
                    <a:pt x="535" y="75"/>
                  </a:lnTo>
                  <a:lnTo>
                    <a:pt x="543" y="80"/>
                  </a:lnTo>
                  <a:lnTo>
                    <a:pt x="551" y="87"/>
                  </a:lnTo>
                  <a:lnTo>
                    <a:pt x="557" y="100"/>
                  </a:lnTo>
                  <a:lnTo>
                    <a:pt x="560" y="117"/>
                  </a:lnTo>
                  <a:lnTo>
                    <a:pt x="558" y="123"/>
                  </a:lnTo>
                  <a:lnTo>
                    <a:pt x="554" y="126"/>
                  </a:lnTo>
                  <a:lnTo>
                    <a:pt x="547" y="125"/>
                  </a:lnTo>
                  <a:lnTo>
                    <a:pt x="543" y="119"/>
                  </a:lnTo>
                  <a:lnTo>
                    <a:pt x="542" y="111"/>
                  </a:lnTo>
                  <a:lnTo>
                    <a:pt x="540" y="102"/>
                  </a:lnTo>
                  <a:lnTo>
                    <a:pt x="536" y="96"/>
                  </a:lnTo>
                  <a:lnTo>
                    <a:pt x="531" y="93"/>
                  </a:lnTo>
                  <a:lnTo>
                    <a:pt x="524" y="93"/>
                  </a:lnTo>
                  <a:lnTo>
                    <a:pt x="516" y="95"/>
                  </a:lnTo>
                  <a:lnTo>
                    <a:pt x="510" y="99"/>
                  </a:lnTo>
                  <a:lnTo>
                    <a:pt x="506" y="102"/>
                  </a:lnTo>
                  <a:lnTo>
                    <a:pt x="504" y="102"/>
                  </a:lnTo>
                  <a:lnTo>
                    <a:pt x="504" y="104"/>
                  </a:lnTo>
                  <a:lnTo>
                    <a:pt x="498" y="111"/>
                  </a:lnTo>
                  <a:lnTo>
                    <a:pt x="494" y="118"/>
                  </a:lnTo>
                  <a:lnTo>
                    <a:pt x="493" y="125"/>
                  </a:lnTo>
                  <a:lnTo>
                    <a:pt x="495" y="134"/>
                  </a:lnTo>
                  <a:lnTo>
                    <a:pt x="498" y="139"/>
                  </a:lnTo>
                  <a:lnTo>
                    <a:pt x="501" y="143"/>
                  </a:lnTo>
                  <a:lnTo>
                    <a:pt x="506" y="148"/>
                  </a:lnTo>
                  <a:lnTo>
                    <a:pt x="510" y="152"/>
                  </a:lnTo>
                  <a:lnTo>
                    <a:pt x="516" y="155"/>
                  </a:lnTo>
                  <a:lnTo>
                    <a:pt x="522" y="157"/>
                  </a:lnTo>
                  <a:lnTo>
                    <a:pt x="527" y="159"/>
                  </a:lnTo>
                  <a:lnTo>
                    <a:pt x="532" y="159"/>
                  </a:lnTo>
                  <a:lnTo>
                    <a:pt x="539" y="159"/>
                  </a:lnTo>
                  <a:lnTo>
                    <a:pt x="546" y="158"/>
                  </a:lnTo>
                  <a:lnTo>
                    <a:pt x="554" y="158"/>
                  </a:lnTo>
                  <a:lnTo>
                    <a:pt x="561" y="155"/>
                  </a:lnTo>
                  <a:lnTo>
                    <a:pt x="568" y="154"/>
                  </a:lnTo>
                  <a:lnTo>
                    <a:pt x="575" y="151"/>
                  </a:lnTo>
                  <a:lnTo>
                    <a:pt x="582" y="147"/>
                  </a:lnTo>
                  <a:lnTo>
                    <a:pt x="588" y="142"/>
                  </a:lnTo>
                  <a:lnTo>
                    <a:pt x="593" y="135"/>
                  </a:lnTo>
                  <a:lnTo>
                    <a:pt x="597" y="128"/>
                  </a:lnTo>
                  <a:lnTo>
                    <a:pt x="598" y="118"/>
                  </a:lnTo>
                  <a:lnTo>
                    <a:pt x="599" y="107"/>
                  </a:lnTo>
                  <a:lnTo>
                    <a:pt x="597" y="92"/>
                  </a:lnTo>
                  <a:lnTo>
                    <a:pt x="591" y="78"/>
                  </a:lnTo>
                  <a:lnTo>
                    <a:pt x="583" y="66"/>
                  </a:lnTo>
                  <a:lnTo>
                    <a:pt x="574" y="57"/>
                  </a:lnTo>
                  <a:lnTo>
                    <a:pt x="564" y="48"/>
                  </a:lnTo>
                  <a:lnTo>
                    <a:pt x="554" y="41"/>
                  </a:lnTo>
                  <a:lnTo>
                    <a:pt x="542" y="36"/>
                  </a:lnTo>
                  <a:lnTo>
                    <a:pt x="533" y="33"/>
                  </a:lnTo>
                  <a:lnTo>
                    <a:pt x="514" y="27"/>
                  </a:lnTo>
                  <a:lnTo>
                    <a:pt x="493" y="23"/>
                  </a:lnTo>
                  <a:lnTo>
                    <a:pt x="471" y="20"/>
                  </a:lnTo>
                  <a:lnTo>
                    <a:pt x="449" y="20"/>
                  </a:lnTo>
                  <a:lnTo>
                    <a:pt x="426" y="21"/>
                  </a:lnTo>
                  <a:lnTo>
                    <a:pt x="402" y="23"/>
                  </a:lnTo>
                  <a:lnTo>
                    <a:pt x="378" y="27"/>
                  </a:lnTo>
                  <a:lnTo>
                    <a:pt x="354" y="33"/>
                  </a:lnTo>
                  <a:lnTo>
                    <a:pt x="329" y="41"/>
                  </a:lnTo>
                  <a:lnTo>
                    <a:pt x="305" y="51"/>
                  </a:lnTo>
                  <a:lnTo>
                    <a:pt x="282" y="62"/>
                  </a:lnTo>
                  <a:lnTo>
                    <a:pt x="259" y="75"/>
                  </a:lnTo>
                  <a:lnTo>
                    <a:pt x="238" y="89"/>
                  </a:lnTo>
                  <a:lnTo>
                    <a:pt x="217" y="105"/>
                  </a:lnTo>
                  <a:lnTo>
                    <a:pt x="198" y="123"/>
                  </a:lnTo>
                  <a:lnTo>
                    <a:pt x="181" y="143"/>
                  </a:lnTo>
                  <a:lnTo>
                    <a:pt x="141" y="196"/>
                  </a:lnTo>
                  <a:lnTo>
                    <a:pt x="106" y="250"/>
                  </a:lnTo>
                  <a:lnTo>
                    <a:pt x="79" y="304"/>
                  </a:lnTo>
                  <a:lnTo>
                    <a:pt x="56" y="361"/>
                  </a:lnTo>
                  <a:lnTo>
                    <a:pt x="39" y="420"/>
                  </a:lnTo>
                  <a:lnTo>
                    <a:pt x="28" y="482"/>
                  </a:lnTo>
                  <a:lnTo>
                    <a:pt x="21" y="549"/>
                  </a:lnTo>
                  <a:lnTo>
                    <a:pt x="19" y="621"/>
                  </a:lnTo>
                  <a:lnTo>
                    <a:pt x="19" y="914"/>
                  </a:lnTo>
                  <a:lnTo>
                    <a:pt x="0" y="914"/>
                  </a:lnTo>
                  <a:lnTo>
                    <a:pt x="1" y="621"/>
                  </a:lnTo>
                  <a:lnTo>
                    <a:pt x="4" y="547"/>
                  </a:lnTo>
                  <a:lnTo>
                    <a:pt x="11" y="478"/>
                  </a:lnTo>
                  <a:lnTo>
                    <a:pt x="22" y="415"/>
                  </a:lnTo>
                  <a:lnTo>
                    <a:pt x="40" y="355"/>
                  </a:lnTo>
                  <a:lnTo>
                    <a:pt x="62" y="297"/>
                  </a:lnTo>
                  <a:lnTo>
                    <a:pt x="90" y="241"/>
                  </a:lnTo>
                  <a:lnTo>
                    <a:pt x="126" y="187"/>
                  </a:lnTo>
                  <a:lnTo>
                    <a:pt x="167" y="131"/>
                  </a:lnTo>
                  <a:lnTo>
                    <a:pt x="185" y="111"/>
                  </a:lnTo>
                  <a:lnTo>
                    <a:pt x="206" y="92"/>
                  </a:lnTo>
                  <a:lnTo>
                    <a:pt x="227" y="74"/>
                  </a:lnTo>
                  <a:lnTo>
                    <a:pt x="250" y="59"/>
                  </a:lnTo>
                  <a:lnTo>
                    <a:pt x="274" y="45"/>
                  </a:lnTo>
                  <a:lnTo>
                    <a:pt x="298" y="34"/>
                  </a:lnTo>
                  <a:lnTo>
                    <a:pt x="323" y="23"/>
                  </a:lnTo>
                  <a:lnTo>
                    <a:pt x="349" y="15"/>
                  </a:lnTo>
                  <a:lnTo>
                    <a:pt x="374" y="9"/>
                  </a:lnTo>
                  <a:lnTo>
                    <a:pt x="400" y="4"/>
                  </a:lnTo>
                  <a:lnTo>
                    <a:pt x="426" y="2"/>
                  </a:lnTo>
                  <a:lnTo>
                    <a:pt x="450" y="0"/>
                  </a:lnTo>
                  <a:lnTo>
                    <a:pt x="474" y="2"/>
                  </a:lnTo>
                  <a:lnTo>
                    <a:pt x="496" y="4"/>
                  </a:lnTo>
                  <a:lnTo>
                    <a:pt x="518" y="9"/>
                  </a:lnTo>
                  <a:lnTo>
                    <a:pt x="539" y="1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5098" y="2213"/>
              <a:ext cx="54" cy="5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9" y="5"/>
                </a:cxn>
                <a:cxn ang="0">
                  <a:pos x="47" y="12"/>
                </a:cxn>
                <a:cxn ang="0">
                  <a:pos x="53" y="25"/>
                </a:cxn>
                <a:cxn ang="0">
                  <a:pos x="56" y="42"/>
                </a:cxn>
                <a:cxn ang="0">
                  <a:pos x="54" y="48"/>
                </a:cxn>
                <a:cxn ang="0">
                  <a:pos x="50" y="51"/>
                </a:cxn>
                <a:cxn ang="0">
                  <a:pos x="43" y="50"/>
                </a:cxn>
                <a:cxn ang="0">
                  <a:pos x="39" y="44"/>
                </a:cxn>
                <a:cxn ang="0">
                  <a:pos x="38" y="36"/>
                </a:cxn>
                <a:cxn ang="0">
                  <a:pos x="36" y="27"/>
                </a:cxn>
                <a:cxn ang="0">
                  <a:pos x="32" y="21"/>
                </a:cxn>
                <a:cxn ang="0">
                  <a:pos x="27" y="1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6" y="24"/>
                </a:cxn>
                <a:cxn ang="0">
                  <a:pos x="2" y="27"/>
                </a:cxn>
                <a:cxn ang="0">
                  <a:pos x="0" y="27"/>
                </a:cxn>
                <a:cxn ang="0">
                  <a:pos x="31" y="0"/>
                </a:cxn>
              </a:cxnLst>
              <a:rect l="0" t="0" r="r" b="b"/>
              <a:pathLst>
                <a:path w="56" h="51">
                  <a:moveTo>
                    <a:pt x="31" y="0"/>
                  </a:moveTo>
                  <a:lnTo>
                    <a:pt x="39" y="5"/>
                  </a:lnTo>
                  <a:lnTo>
                    <a:pt x="47" y="12"/>
                  </a:lnTo>
                  <a:lnTo>
                    <a:pt x="53" y="25"/>
                  </a:lnTo>
                  <a:lnTo>
                    <a:pt x="56" y="42"/>
                  </a:lnTo>
                  <a:lnTo>
                    <a:pt x="54" y="48"/>
                  </a:lnTo>
                  <a:lnTo>
                    <a:pt x="50" y="51"/>
                  </a:lnTo>
                  <a:lnTo>
                    <a:pt x="43" y="50"/>
                  </a:lnTo>
                  <a:lnTo>
                    <a:pt x="39" y="44"/>
                  </a:lnTo>
                  <a:lnTo>
                    <a:pt x="38" y="36"/>
                  </a:lnTo>
                  <a:lnTo>
                    <a:pt x="36" y="27"/>
                  </a:lnTo>
                  <a:lnTo>
                    <a:pt x="32" y="21"/>
                  </a:lnTo>
                  <a:lnTo>
                    <a:pt x="27" y="1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6" y="24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5098" y="2213"/>
              <a:ext cx="54" cy="5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9" y="5"/>
                </a:cxn>
                <a:cxn ang="0">
                  <a:pos x="47" y="12"/>
                </a:cxn>
                <a:cxn ang="0">
                  <a:pos x="53" y="25"/>
                </a:cxn>
                <a:cxn ang="0">
                  <a:pos x="56" y="42"/>
                </a:cxn>
                <a:cxn ang="0">
                  <a:pos x="54" y="48"/>
                </a:cxn>
                <a:cxn ang="0">
                  <a:pos x="50" y="51"/>
                </a:cxn>
                <a:cxn ang="0">
                  <a:pos x="43" y="50"/>
                </a:cxn>
                <a:cxn ang="0">
                  <a:pos x="39" y="44"/>
                </a:cxn>
                <a:cxn ang="0">
                  <a:pos x="38" y="36"/>
                </a:cxn>
                <a:cxn ang="0">
                  <a:pos x="36" y="27"/>
                </a:cxn>
                <a:cxn ang="0">
                  <a:pos x="32" y="21"/>
                </a:cxn>
                <a:cxn ang="0">
                  <a:pos x="27" y="1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6" y="24"/>
                </a:cxn>
                <a:cxn ang="0">
                  <a:pos x="2" y="27"/>
                </a:cxn>
                <a:cxn ang="0">
                  <a:pos x="0" y="27"/>
                </a:cxn>
                <a:cxn ang="0">
                  <a:pos x="31" y="0"/>
                </a:cxn>
              </a:cxnLst>
              <a:rect l="0" t="0" r="r" b="b"/>
              <a:pathLst>
                <a:path w="56" h="51">
                  <a:moveTo>
                    <a:pt x="31" y="0"/>
                  </a:moveTo>
                  <a:lnTo>
                    <a:pt x="39" y="5"/>
                  </a:lnTo>
                  <a:lnTo>
                    <a:pt x="47" y="12"/>
                  </a:lnTo>
                  <a:lnTo>
                    <a:pt x="53" y="25"/>
                  </a:lnTo>
                  <a:lnTo>
                    <a:pt x="56" y="42"/>
                  </a:lnTo>
                  <a:lnTo>
                    <a:pt x="54" y="48"/>
                  </a:lnTo>
                  <a:lnTo>
                    <a:pt x="50" y="51"/>
                  </a:lnTo>
                  <a:lnTo>
                    <a:pt x="43" y="50"/>
                  </a:lnTo>
                  <a:lnTo>
                    <a:pt x="39" y="44"/>
                  </a:lnTo>
                  <a:lnTo>
                    <a:pt x="38" y="36"/>
                  </a:lnTo>
                  <a:lnTo>
                    <a:pt x="36" y="27"/>
                  </a:lnTo>
                  <a:lnTo>
                    <a:pt x="32" y="21"/>
                  </a:lnTo>
                  <a:lnTo>
                    <a:pt x="27" y="1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6" y="24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5197" y="2167"/>
              <a:ext cx="168" cy="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37" y="18"/>
                </a:cxn>
                <a:cxn ang="0">
                  <a:pos x="57" y="35"/>
                </a:cxn>
                <a:cxn ang="0">
                  <a:pos x="77" y="54"/>
                </a:cxn>
                <a:cxn ang="0">
                  <a:pos x="96" y="77"/>
                </a:cxn>
                <a:cxn ang="0">
                  <a:pos x="115" y="104"/>
                </a:cxn>
                <a:cxn ang="0">
                  <a:pos x="131" y="131"/>
                </a:cxn>
                <a:cxn ang="0">
                  <a:pos x="146" y="161"/>
                </a:cxn>
                <a:cxn ang="0">
                  <a:pos x="157" y="192"/>
                </a:cxn>
                <a:cxn ang="0">
                  <a:pos x="165" y="225"/>
                </a:cxn>
                <a:cxn ang="0">
                  <a:pos x="168" y="258"/>
                </a:cxn>
                <a:cxn ang="0">
                  <a:pos x="168" y="291"/>
                </a:cxn>
                <a:cxn ang="0">
                  <a:pos x="162" y="323"/>
                </a:cxn>
                <a:cxn ang="0">
                  <a:pos x="150" y="353"/>
                </a:cxn>
                <a:cxn ang="0">
                  <a:pos x="132" y="383"/>
                </a:cxn>
                <a:cxn ang="0">
                  <a:pos x="107" y="411"/>
                </a:cxn>
                <a:cxn ang="0">
                  <a:pos x="108" y="401"/>
                </a:cxn>
                <a:cxn ang="0">
                  <a:pos x="116" y="388"/>
                </a:cxn>
                <a:cxn ang="0">
                  <a:pos x="126" y="371"/>
                </a:cxn>
                <a:cxn ang="0">
                  <a:pos x="135" y="353"/>
                </a:cxn>
                <a:cxn ang="0">
                  <a:pos x="140" y="316"/>
                </a:cxn>
                <a:cxn ang="0">
                  <a:pos x="128" y="286"/>
                </a:cxn>
                <a:cxn ang="0">
                  <a:pos x="108" y="260"/>
                </a:cxn>
                <a:cxn ang="0">
                  <a:pos x="83" y="237"/>
                </a:cxn>
                <a:cxn ang="0">
                  <a:pos x="58" y="215"/>
                </a:cxn>
                <a:cxn ang="0">
                  <a:pos x="38" y="191"/>
                </a:cxn>
                <a:cxn ang="0">
                  <a:pos x="28" y="165"/>
                </a:cxn>
                <a:cxn ang="0">
                  <a:pos x="34" y="132"/>
                </a:cxn>
                <a:cxn ang="0">
                  <a:pos x="36" y="126"/>
                </a:cxn>
                <a:cxn ang="0">
                  <a:pos x="37" y="128"/>
                </a:cxn>
                <a:cxn ang="0">
                  <a:pos x="39" y="134"/>
                </a:cxn>
                <a:cxn ang="0">
                  <a:pos x="44" y="142"/>
                </a:cxn>
                <a:cxn ang="0">
                  <a:pos x="47" y="147"/>
                </a:cxn>
                <a:cxn ang="0">
                  <a:pos x="53" y="149"/>
                </a:cxn>
                <a:cxn ang="0">
                  <a:pos x="59" y="149"/>
                </a:cxn>
                <a:cxn ang="0">
                  <a:pos x="67" y="147"/>
                </a:cxn>
                <a:cxn ang="0">
                  <a:pos x="73" y="143"/>
                </a:cxn>
                <a:cxn ang="0">
                  <a:pos x="78" y="136"/>
                </a:cxn>
                <a:cxn ang="0">
                  <a:pos x="82" y="126"/>
                </a:cxn>
                <a:cxn ang="0">
                  <a:pos x="83" y="114"/>
                </a:cxn>
                <a:cxn ang="0">
                  <a:pos x="81" y="101"/>
                </a:cxn>
                <a:cxn ang="0">
                  <a:pos x="75" y="88"/>
                </a:cxn>
                <a:cxn ang="0">
                  <a:pos x="68" y="76"/>
                </a:cxn>
                <a:cxn ang="0">
                  <a:pos x="59" y="64"/>
                </a:cxn>
                <a:cxn ang="0">
                  <a:pos x="50" y="54"/>
                </a:cxn>
                <a:cxn ang="0">
                  <a:pos x="39" y="47"/>
                </a:cxn>
                <a:cxn ang="0">
                  <a:pos x="31" y="41"/>
                </a:cxn>
                <a:cxn ang="0">
                  <a:pos x="25" y="36"/>
                </a:cxn>
                <a:cxn ang="0">
                  <a:pos x="19" y="27"/>
                </a:cxn>
                <a:cxn ang="0">
                  <a:pos x="14" y="15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68" h="411">
                  <a:moveTo>
                    <a:pt x="0" y="0"/>
                  </a:moveTo>
                  <a:lnTo>
                    <a:pt x="18" y="7"/>
                  </a:lnTo>
                  <a:lnTo>
                    <a:pt x="37" y="18"/>
                  </a:lnTo>
                  <a:lnTo>
                    <a:pt x="57" y="35"/>
                  </a:lnTo>
                  <a:lnTo>
                    <a:pt x="77" y="54"/>
                  </a:lnTo>
                  <a:lnTo>
                    <a:pt x="96" y="77"/>
                  </a:lnTo>
                  <a:lnTo>
                    <a:pt x="115" y="104"/>
                  </a:lnTo>
                  <a:lnTo>
                    <a:pt x="131" y="131"/>
                  </a:lnTo>
                  <a:lnTo>
                    <a:pt x="146" y="161"/>
                  </a:lnTo>
                  <a:lnTo>
                    <a:pt x="157" y="192"/>
                  </a:lnTo>
                  <a:lnTo>
                    <a:pt x="165" y="225"/>
                  </a:lnTo>
                  <a:lnTo>
                    <a:pt x="168" y="258"/>
                  </a:lnTo>
                  <a:lnTo>
                    <a:pt x="168" y="291"/>
                  </a:lnTo>
                  <a:lnTo>
                    <a:pt x="162" y="323"/>
                  </a:lnTo>
                  <a:lnTo>
                    <a:pt x="150" y="353"/>
                  </a:lnTo>
                  <a:lnTo>
                    <a:pt x="132" y="383"/>
                  </a:lnTo>
                  <a:lnTo>
                    <a:pt x="107" y="411"/>
                  </a:lnTo>
                  <a:lnTo>
                    <a:pt x="108" y="401"/>
                  </a:lnTo>
                  <a:lnTo>
                    <a:pt x="116" y="388"/>
                  </a:lnTo>
                  <a:lnTo>
                    <a:pt x="126" y="371"/>
                  </a:lnTo>
                  <a:lnTo>
                    <a:pt x="135" y="353"/>
                  </a:lnTo>
                  <a:lnTo>
                    <a:pt x="140" y="316"/>
                  </a:lnTo>
                  <a:lnTo>
                    <a:pt x="128" y="286"/>
                  </a:lnTo>
                  <a:lnTo>
                    <a:pt x="108" y="260"/>
                  </a:lnTo>
                  <a:lnTo>
                    <a:pt x="83" y="237"/>
                  </a:lnTo>
                  <a:lnTo>
                    <a:pt x="58" y="215"/>
                  </a:lnTo>
                  <a:lnTo>
                    <a:pt x="38" y="191"/>
                  </a:lnTo>
                  <a:lnTo>
                    <a:pt x="28" y="165"/>
                  </a:lnTo>
                  <a:lnTo>
                    <a:pt x="34" y="132"/>
                  </a:lnTo>
                  <a:lnTo>
                    <a:pt x="36" y="126"/>
                  </a:lnTo>
                  <a:lnTo>
                    <a:pt x="37" y="128"/>
                  </a:lnTo>
                  <a:lnTo>
                    <a:pt x="39" y="134"/>
                  </a:lnTo>
                  <a:lnTo>
                    <a:pt x="44" y="142"/>
                  </a:lnTo>
                  <a:lnTo>
                    <a:pt x="47" y="147"/>
                  </a:lnTo>
                  <a:lnTo>
                    <a:pt x="53" y="149"/>
                  </a:lnTo>
                  <a:lnTo>
                    <a:pt x="59" y="149"/>
                  </a:lnTo>
                  <a:lnTo>
                    <a:pt x="67" y="147"/>
                  </a:lnTo>
                  <a:lnTo>
                    <a:pt x="73" y="143"/>
                  </a:lnTo>
                  <a:lnTo>
                    <a:pt x="78" y="136"/>
                  </a:lnTo>
                  <a:lnTo>
                    <a:pt x="82" y="126"/>
                  </a:lnTo>
                  <a:lnTo>
                    <a:pt x="83" y="114"/>
                  </a:lnTo>
                  <a:lnTo>
                    <a:pt x="81" y="101"/>
                  </a:lnTo>
                  <a:lnTo>
                    <a:pt x="75" y="88"/>
                  </a:lnTo>
                  <a:lnTo>
                    <a:pt x="68" y="76"/>
                  </a:lnTo>
                  <a:lnTo>
                    <a:pt x="59" y="64"/>
                  </a:lnTo>
                  <a:lnTo>
                    <a:pt x="50" y="54"/>
                  </a:lnTo>
                  <a:lnTo>
                    <a:pt x="39" y="47"/>
                  </a:lnTo>
                  <a:lnTo>
                    <a:pt x="31" y="41"/>
                  </a:lnTo>
                  <a:lnTo>
                    <a:pt x="25" y="36"/>
                  </a:lnTo>
                  <a:lnTo>
                    <a:pt x="19" y="27"/>
                  </a:lnTo>
                  <a:lnTo>
                    <a:pt x="14" y="15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5003" y="2192"/>
              <a:ext cx="444" cy="552"/>
            </a:xfrm>
            <a:custGeom>
              <a:avLst/>
              <a:gdLst/>
              <a:ahLst/>
              <a:cxnLst>
                <a:cxn ang="0">
                  <a:pos x="312" y="28"/>
                </a:cxn>
                <a:cxn ang="0">
                  <a:pos x="360" y="74"/>
                </a:cxn>
                <a:cxn ang="0">
                  <a:pos x="403" y="130"/>
                </a:cxn>
                <a:cxn ang="0">
                  <a:pos x="434" y="201"/>
                </a:cxn>
                <a:cxn ang="0">
                  <a:pos x="444" y="289"/>
                </a:cxn>
                <a:cxn ang="0">
                  <a:pos x="426" y="392"/>
                </a:cxn>
                <a:cxn ang="0">
                  <a:pos x="382" y="471"/>
                </a:cxn>
                <a:cxn ang="0">
                  <a:pos x="327" y="518"/>
                </a:cxn>
                <a:cxn ang="0">
                  <a:pos x="280" y="538"/>
                </a:cxn>
                <a:cxn ang="0">
                  <a:pos x="235" y="549"/>
                </a:cxn>
                <a:cxn ang="0">
                  <a:pos x="188" y="552"/>
                </a:cxn>
                <a:cxn ang="0">
                  <a:pos x="142" y="547"/>
                </a:cxn>
                <a:cxn ang="0">
                  <a:pos x="98" y="534"/>
                </a:cxn>
                <a:cxn ang="0">
                  <a:pos x="54" y="510"/>
                </a:cxn>
                <a:cxn ang="0">
                  <a:pos x="17" y="470"/>
                </a:cxn>
                <a:cxn ang="0">
                  <a:pos x="1" y="417"/>
                </a:cxn>
                <a:cxn ang="0">
                  <a:pos x="6" y="351"/>
                </a:cxn>
                <a:cxn ang="0">
                  <a:pos x="36" y="287"/>
                </a:cxn>
                <a:cxn ang="0">
                  <a:pos x="83" y="244"/>
                </a:cxn>
                <a:cxn ang="0">
                  <a:pos x="148" y="230"/>
                </a:cxn>
                <a:cxn ang="0">
                  <a:pos x="194" y="251"/>
                </a:cxn>
                <a:cxn ang="0">
                  <a:pos x="219" y="291"/>
                </a:cxn>
                <a:cxn ang="0">
                  <a:pos x="222" y="339"/>
                </a:cxn>
                <a:cxn ang="0">
                  <a:pos x="202" y="381"/>
                </a:cxn>
                <a:cxn ang="0">
                  <a:pos x="184" y="393"/>
                </a:cxn>
                <a:cxn ang="0">
                  <a:pos x="175" y="388"/>
                </a:cxn>
                <a:cxn ang="0">
                  <a:pos x="176" y="379"/>
                </a:cxn>
                <a:cxn ang="0">
                  <a:pos x="189" y="368"/>
                </a:cxn>
                <a:cxn ang="0">
                  <a:pos x="205" y="334"/>
                </a:cxn>
                <a:cxn ang="0">
                  <a:pos x="202" y="297"/>
                </a:cxn>
                <a:cxn ang="0">
                  <a:pos x="182" y="265"/>
                </a:cxn>
                <a:cxn ang="0">
                  <a:pos x="145" y="248"/>
                </a:cxn>
                <a:cxn ang="0">
                  <a:pos x="91" y="260"/>
                </a:cxn>
                <a:cxn ang="0">
                  <a:pos x="50" y="298"/>
                </a:cxn>
                <a:cxn ang="0">
                  <a:pos x="22" y="356"/>
                </a:cxn>
                <a:cxn ang="0">
                  <a:pos x="17" y="411"/>
                </a:cxn>
                <a:cxn ang="0">
                  <a:pos x="28" y="453"/>
                </a:cxn>
                <a:cxn ang="0">
                  <a:pos x="61" y="493"/>
                </a:cxn>
                <a:cxn ang="0">
                  <a:pos x="105" y="517"/>
                </a:cxn>
                <a:cxn ang="0">
                  <a:pos x="146" y="530"/>
                </a:cxn>
                <a:cxn ang="0">
                  <a:pos x="189" y="535"/>
                </a:cxn>
                <a:cxn ang="0">
                  <a:pos x="232" y="531"/>
                </a:cxn>
                <a:cxn ang="0">
                  <a:pos x="275" y="522"/>
                </a:cxn>
                <a:cxn ang="0">
                  <a:pos x="318" y="501"/>
                </a:cxn>
                <a:cxn ang="0">
                  <a:pos x="368" y="459"/>
                </a:cxn>
                <a:cxn ang="0">
                  <a:pos x="409" y="386"/>
                </a:cxn>
                <a:cxn ang="0">
                  <a:pos x="426" y="289"/>
                </a:cxn>
                <a:cxn ang="0">
                  <a:pos x="417" y="206"/>
                </a:cxn>
                <a:cxn ang="0">
                  <a:pos x="387" y="139"/>
                </a:cxn>
                <a:cxn ang="0">
                  <a:pos x="345" y="86"/>
                </a:cxn>
                <a:cxn ang="0">
                  <a:pos x="300" y="41"/>
                </a:cxn>
                <a:cxn ang="0">
                  <a:pos x="270" y="17"/>
                </a:cxn>
                <a:cxn ang="0">
                  <a:pos x="267" y="8"/>
                </a:cxn>
                <a:cxn ang="0">
                  <a:pos x="275" y="0"/>
                </a:cxn>
                <a:cxn ang="0">
                  <a:pos x="281" y="3"/>
                </a:cxn>
              </a:cxnLst>
              <a:rect l="0" t="0" r="r" b="b"/>
              <a:pathLst>
                <a:path w="444" h="552">
                  <a:moveTo>
                    <a:pt x="281" y="3"/>
                  </a:moveTo>
                  <a:lnTo>
                    <a:pt x="296" y="15"/>
                  </a:lnTo>
                  <a:lnTo>
                    <a:pt x="312" y="28"/>
                  </a:lnTo>
                  <a:lnTo>
                    <a:pt x="328" y="42"/>
                  </a:lnTo>
                  <a:lnTo>
                    <a:pt x="344" y="58"/>
                  </a:lnTo>
                  <a:lnTo>
                    <a:pt x="360" y="74"/>
                  </a:lnTo>
                  <a:lnTo>
                    <a:pt x="375" y="92"/>
                  </a:lnTo>
                  <a:lnTo>
                    <a:pt x="390" y="110"/>
                  </a:lnTo>
                  <a:lnTo>
                    <a:pt x="403" y="130"/>
                  </a:lnTo>
                  <a:lnTo>
                    <a:pt x="415" y="152"/>
                  </a:lnTo>
                  <a:lnTo>
                    <a:pt x="425" y="176"/>
                  </a:lnTo>
                  <a:lnTo>
                    <a:pt x="434" y="201"/>
                  </a:lnTo>
                  <a:lnTo>
                    <a:pt x="440" y="229"/>
                  </a:lnTo>
                  <a:lnTo>
                    <a:pt x="443" y="257"/>
                  </a:lnTo>
                  <a:lnTo>
                    <a:pt x="444" y="289"/>
                  </a:lnTo>
                  <a:lnTo>
                    <a:pt x="441" y="321"/>
                  </a:lnTo>
                  <a:lnTo>
                    <a:pt x="435" y="357"/>
                  </a:lnTo>
                  <a:lnTo>
                    <a:pt x="426" y="392"/>
                  </a:lnTo>
                  <a:lnTo>
                    <a:pt x="414" y="423"/>
                  </a:lnTo>
                  <a:lnTo>
                    <a:pt x="399" y="448"/>
                  </a:lnTo>
                  <a:lnTo>
                    <a:pt x="382" y="471"/>
                  </a:lnTo>
                  <a:lnTo>
                    <a:pt x="363" y="490"/>
                  </a:lnTo>
                  <a:lnTo>
                    <a:pt x="345" y="505"/>
                  </a:lnTo>
                  <a:lnTo>
                    <a:pt x="327" y="518"/>
                  </a:lnTo>
                  <a:lnTo>
                    <a:pt x="309" y="528"/>
                  </a:lnTo>
                  <a:lnTo>
                    <a:pt x="295" y="534"/>
                  </a:lnTo>
                  <a:lnTo>
                    <a:pt x="280" y="538"/>
                  </a:lnTo>
                  <a:lnTo>
                    <a:pt x="265" y="543"/>
                  </a:lnTo>
                  <a:lnTo>
                    <a:pt x="251" y="547"/>
                  </a:lnTo>
                  <a:lnTo>
                    <a:pt x="235" y="549"/>
                  </a:lnTo>
                  <a:lnTo>
                    <a:pt x="220" y="552"/>
                  </a:lnTo>
                  <a:lnTo>
                    <a:pt x="204" y="552"/>
                  </a:lnTo>
                  <a:lnTo>
                    <a:pt x="188" y="552"/>
                  </a:lnTo>
                  <a:lnTo>
                    <a:pt x="173" y="552"/>
                  </a:lnTo>
                  <a:lnTo>
                    <a:pt x="157" y="549"/>
                  </a:lnTo>
                  <a:lnTo>
                    <a:pt x="142" y="547"/>
                  </a:lnTo>
                  <a:lnTo>
                    <a:pt x="127" y="543"/>
                  </a:lnTo>
                  <a:lnTo>
                    <a:pt x="113" y="538"/>
                  </a:lnTo>
                  <a:lnTo>
                    <a:pt x="98" y="534"/>
                  </a:lnTo>
                  <a:lnTo>
                    <a:pt x="84" y="528"/>
                  </a:lnTo>
                  <a:lnTo>
                    <a:pt x="70" y="520"/>
                  </a:lnTo>
                  <a:lnTo>
                    <a:pt x="54" y="510"/>
                  </a:lnTo>
                  <a:lnTo>
                    <a:pt x="40" y="498"/>
                  </a:lnTo>
                  <a:lnTo>
                    <a:pt x="27" y="484"/>
                  </a:lnTo>
                  <a:lnTo>
                    <a:pt x="17" y="470"/>
                  </a:lnTo>
                  <a:lnTo>
                    <a:pt x="9" y="453"/>
                  </a:lnTo>
                  <a:lnTo>
                    <a:pt x="4" y="436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1" y="374"/>
                  </a:lnTo>
                  <a:lnTo>
                    <a:pt x="6" y="351"/>
                  </a:lnTo>
                  <a:lnTo>
                    <a:pt x="13" y="328"/>
                  </a:lnTo>
                  <a:lnTo>
                    <a:pt x="24" y="307"/>
                  </a:lnTo>
                  <a:lnTo>
                    <a:pt x="36" y="287"/>
                  </a:lnTo>
                  <a:lnTo>
                    <a:pt x="50" y="269"/>
                  </a:lnTo>
                  <a:lnTo>
                    <a:pt x="66" y="255"/>
                  </a:lnTo>
                  <a:lnTo>
                    <a:pt x="83" y="244"/>
                  </a:lnTo>
                  <a:lnTo>
                    <a:pt x="107" y="235"/>
                  </a:lnTo>
                  <a:lnTo>
                    <a:pt x="129" y="230"/>
                  </a:lnTo>
                  <a:lnTo>
                    <a:pt x="148" y="230"/>
                  </a:lnTo>
                  <a:lnTo>
                    <a:pt x="165" y="233"/>
                  </a:lnTo>
                  <a:lnTo>
                    <a:pt x="181" y="241"/>
                  </a:lnTo>
                  <a:lnTo>
                    <a:pt x="194" y="251"/>
                  </a:lnTo>
                  <a:lnTo>
                    <a:pt x="205" y="263"/>
                  </a:lnTo>
                  <a:lnTo>
                    <a:pt x="213" y="277"/>
                  </a:lnTo>
                  <a:lnTo>
                    <a:pt x="219" y="291"/>
                  </a:lnTo>
                  <a:lnTo>
                    <a:pt x="222" y="308"/>
                  </a:lnTo>
                  <a:lnTo>
                    <a:pt x="223" y="323"/>
                  </a:lnTo>
                  <a:lnTo>
                    <a:pt x="222" y="339"/>
                  </a:lnTo>
                  <a:lnTo>
                    <a:pt x="219" y="355"/>
                  </a:lnTo>
                  <a:lnTo>
                    <a:pt x="211" y="369"/>
                  </a:lnTo>
                  <a:lnTo>
                    <a:pt x="202" y="381"/>
                  </a:lnTo>
                  <a:lnTo>
                    <a:pt x="188" y="392"/>
                  </a:lnTo>
                  <a:lnTo>
                    <a:pt x="188" y="392"/>
                  </a:lnTo>
                  <a:lnTo>
                    <a:pt x="184" y="393"/>
                  </a:lnTo>
                  <a:lnTo>
                    <a:pt x="181" y="393"/>
                  </a:lnTo>
                  <a:lnTo>
                    <a:pt x="178" y="391"/>
                  </a:lnTo>
                  <a:lnTo>
                    <a:pt x="175" y="388"/>
                  </a:lnTo>
                  <a:lnTo>
                    <a:pt x="174" y="385"/>
                  </a:lnTo>
                  <a:lnTo>
                    <a:pt x="175" y="381"/>
                  </a:lnTo>
                  <a:lnTo>
                    <a:pt x="176" y="379"/>
                  </a:lnTo>
                  <a:lnTo>
                    <a:pt x="179" y="376"/>
                  </a:lnTo>
                  <a:lnTo>
                    <a:pt x="179" y="376"/>
                  </a:lnTo>
                  <a:lnTo>
                    <a:pt x="189" y="368"/>
                  </a:lnTo>
                  <a:lnTo>
                    <a:pt x="197" y="358"/>
                  </a:lnTo>
                  <a:lnTo>
                    <a:pt x="203" y="348"/>
                  </a:lnTo>
                  <a:lnTo>
                    <a:pt x="205" y="334"/>
                  </a:lnTo>
                  <a:lnTo>
                    <a:pt x="206" y="322"/>
                  </a:lnTo>
                  <a:lnTo>
                    <a:pt x="205" y="309"/>
                  </a:lnTo>
                  <a:lnTo>
                    <a:pt x="202" y="297"/>
                  </a:lnTo>
                  <a:lnTo>
                    <a:pt x="197" y="285"/>
                  </a:lnTo>
                  <a:lnTo>
                    <a:pt x="190" y="274"/>
                  </a:lnTo>
                  <a:lnTo>
                    <a:pt x="182" y="265"/>
                  </a:lnTo>
                  <a:lnTo>
                    <a:pt x="172" y="256"/>
                  </a:lnTo>
                  <a:lnTo>
                    <a:pt x="159" y="250"/>
                  </a:lnTo>
                  <a:lnTo>
                    <a:pt x="145" y="248"/>
                  </a:lnTo>
                  <a:lnTo>
                    <a:pt x="129" y="248"/>
                  </a:lnTo>
                  <a:lnTo>
                    <a:pt x="110" y="251"/>
                  </a:lnTo>
                  <a:lnTo>
                    <a:pt x="91" y="260"/>
                  </a:lnTo>
                  <a:lnTo>
                    <a:pt x="76" y="269"/>
                  </a:lnTo>
                  <a:lnTo>
                    <a:pt x="62" y="283"/>
                  </a:lnTo>
                  <a:lnTo>
                    <a:pt x="50" y="298"/>
                  </a:lnTo>
                  <a:lnTo>
                    <a:pt x="38" y="316"/>
                  </a:lnTo>
                  <a:lnTo>
                    <a:pt x="29" y="335"/>
                  </a:lnTo>
                  <a:lnTo>
                    <a:pt x="22" y="356"/>
                  </a:lnTo>
                  <a:lnTo>
                    <a:pt x="18" y="378"/>
                  </a:lnTo>
                  <a:lnTo>
                    <a:pt x="17" y="398"/>
                  </a:lnTo>
                  <a:lnTo>
                    <a:pt x="17" y="411"/>
                  </a:lnTo>
                  <a:lnTo>
                    <a:pt x="19" y="424"/>
                  </a:lnTo>
                  <a:lnTo>
                    <a:pt x="22" y="439"/>
                  </a:lnTo>
                  <a:lnTo>
                    <a:pt x="28" y="453"/>
                  </a:lnTo>
                  <a:lnTo>
                    <a:pt x="36" y="466"/>
                  </a:lnTo>
                  <a:lnTo>
                    <a:pt x="46" y="481"/>
                  </a:lnTo>
                  <a:lnTo>
                    <a:pt x="61" y="493"/>
                  </a:lnTo>
                  <a:lnTo>
                    <a:pt x="78" y="505"/>
                  </a:lnTo>
                  <a:lnTo>
                    <a:pt x="91" y="511"/>
                  </a:lnTo>
                  <a:lnTo>
                    <a:pt x="105" y="517"/>
                  </a:lnTo>
                  <a:lnTo>
                    <a:pt x="117" y="522"/>
                  </a:lnTo>
                  <a:lnTo>
                    <a:pt x="132" y="526"/>
                  </a:lnTo>
                  <a:lnTo>
                    <a:pt x="146" y="530"/>
                  </a:lnTo>
                  <a:lnTo>
                    <a:pt x="159" y="532"/>
                  </a:lnTo>
                  <a:lnTo>
                    <a:pt x="174" y="534"/>
                  </a:lnTo>
                  <a:lnTo>
                    <a:pt x="189" y="535"/>
                  </a:lnTo>
                  <a:lnTo>
                    <a:pt x="204" y="535"/>
                  </a:lnTo>
                  <a:lnTo>
                    <a:pt x="217" y="534"/>
                  </a:lnTo>
                  <a:lnTo>
                    <a:pt x="232" y="531"/>
                  </a:lnTo>
                  <a:lnTo>
                    <a:pt x="246" y="529"/>
                  </a:lnTo>
                  <a:lnTo>
                    <a:pt x="261" y="526"/>
                  </a:lnTo>
                  <a:lnTo>
                    <a:pt x="275" y="522"/>
                  </a:lnTo>
                  <a:lnTo>
                    <a:pt x="288" y="517"/>
                  </a:lnTo>
                  <a:lnTo>
                    <a:pt x="301" y="511"/>
                  </a:lnTo>
                  <a:lnTo>
                    <a:pt x="318" y="501"/>
                  </a:lnTo>
                  <a:lnTo>
                    <a:pt x="335" y="490"/>
                  </a:lnTo>
                  <a:lnTo>
                    <a:pt x="352" y="476"/>
                  </a:lnTo>
                  <a:lnTo>
                    <a:pt x="368" y="459"/>
                  </a:lnTo>
                  <a:lnTo>
                    <a:pt x="384" y="439"/>
                  </a:lnTo>
                  <a:lnTo>
                    <a:pt x="398" y="414"/>
                  </a:lnTo>
                  <a:lnTo>
                    <a:pt x="409" y="386"/>
                  </a:lnTo>
                  <a:lnTo>
                    <a:pt x="418" y="354"/>
                  </a:lnTo>
                  <a:lnTo>
                    <a:pt x="424" y="320"/>
                  </a:lnTo>
                  <a:lnTo>
                    <a:pt x="426" y="289"/>
                  </a:lnTo>
                  <a:lnTo>
                    <a:pt x="426" y="259"/>
                  </a:lnTo>
                  <a:lnTo>
                    <a:pt x="423" y="231"/>
                  </a:lnTo>
                  <a:lnTo>
                    <a:pt x="417" y="206"/>
                  </a:lnTo>
                  <a:lnTo>
                    <a:pt x="409" y="182"/>
                  </a:lnTo>
                  <a:lnTo>
                    <a:pt x="399" y="160"/>
                  </a:lnTo>
                  <a:lnTo>
                    <a:pt x="387" y="139"/>
                  </a:lnTo>
                  <a:lnTo>
                    <a:pt x="375" y="119"/>
                  </a:lnTo>
                  <a:lnTo>
                    <a:pt x="360" y="101"/>
                  </a:lnTo>
                  <a:lnTo>
                    <a:pt x="345" y="86"/>
                  </a:lnTo>
                  <a:lnTo>
                    <a:pt x="330" y="70"/>
                  </a:lnTo>
                  <a:lnTo>
                    <a:pt x="316" y="56"/>
                  </a:lnTo>
                  <a:lnTo>
                    <a:pt x="300" y="41"/>
                  </a:lnTo>
                  <a:lnTo>
                    <a:pt x="285" y="29"/>
                  </a:lnTo>
                  <a:lnTo>
                    <a:pt x="270" y="17"/>
                  </a:lnTo>
                  <a:lnTo>
                    <a:pt x="270" y="17"/>
                  </a:lnTo>
                  <a:lnTo>
                    <a:pt x="268" y="15"/>
                  </a:lnTo>
                  <a:lnTo>
                    <a:pt x="267" y="11"/>
                  </a:lnTo>
                  <a:lnTo>
                    <a:pt x="267" y="8"/>
                  </a:lnTo>
                  <a:lnTo>
                    <a:pt x="269" y="4"/>
                  </a:lnTo>
                  <a:lnTo>
                    <a:pt x="271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1" y="3"/>
                  </a:lnTo>
                  <a:lnTo>
                    <a:pt x="281" y="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4848" y="2640"/>
              <a:ext cx="199" cy="113"/>
            </a:xfrm>
            <a:custGeom>
              <a:avLst/>
              <a:gdLst/>
              <a:ahLst/>
              <a:cxnLst>
                <a:cxn ang="0">
                  <a:pos x="188" y="66"/>
                </a:cxn>
                <a:cxn ang="0">
                  <a:pos x="179" y="59"/>
                </a:cxn>
                <a:cxn ang="0">
                  <a:pos x="165" y="54"/>
                </a:cxn>
                <a:cxn ang="0">
                  <a:pos x="150" y="51"/>
                </a:cxn>
                <a:cxn ang="0">
                  <a:pos x="133" y="50"/>
                </a:cxn>
                <a:cxn ang="0">
                  <a:pos x="117" y="51"/>
                </a:cxn>
                <a:cxn ang="0">
                  <a:pos x="101" y="57"/>
                </a:cxn>
                <a:cxn ang="0">
                  <a:pos x="88" y="65"/>
                </a:cxn>
                <a:cxn ang="0">
                  <a:pos x="78" y="78"/>
                </a:cxn>
                <a:cxn ang="0">
                  <a:pos x="70" y="93"/>
                </a:cxn>
                <a:cxn ang="0">
                  <a:pos x="62" y="102"/>
                </a:cxn>
                <a:cxn ang="0">
                  <a:pos x="53" y="110"/>
                </a:cxn>
                <a:cxn ang="0">
                  <a:pos x="45" y="113"/>
                </a:cxn>
                <a:cxn ang="0">
                  <a:pos x="35" y="113"/>
                </a:cxn>
                <a:cxn ang="0">
                  <a:pos x="26" y="111"/>
                </a:cxn>
                <a:cxn ang="0">
                  <a:pos x="17" y="106"/>
                </a:cxn>
                <a:cxn ang="0">
                  <a:pos x="8" y="98"/>
                </a:cxn>
                <a:cxn ang="0">
                  <a:pos x="1" y="87"/>
                </a:cxn>
                <a:cxn ang="0">
                  <a:pos x="0" y="72"/>
                </a:cxn>
                <a:cxn ang="0">
                  <a:pos x="3" y="57"/>
                </a:cxn>
                <a:cxn ang="0">
                  <a:pos x="11" y="40"/>
                </a:cxn>
                <a:cxn ang="0">
                  <a:pos x="22" y="26"/>
                </a:cxn>
                <a:cxn ang="0">
                  <a:pos x="36" y="14"/>
                </a:cxn>
                <a:cxn ang="0">
                  <a:pos x="54" y="4"/>
                </a:cxn>
                <a:cxn ang="0">
                  <a:pos x="74" y="0"/>
                </a:cxn>
                <a:cxn ang="0">
                  <a:pos x="94" y="2"/>
                </a:cxn>
                <a:cxn ang="0">
                  <a:pos x="114" y="6"/>
                </a:cxn>
                <a:cxn ang="0">
                  <a:pos x="132" y="14"/>
                </a:cxn>
                <a:cxn ang="0">
                  <a:pos x="149" y="22"/>
                </a:cxn>
                <a:cxn ang="0">
                  <a:pos x="164" y="32"/>
                </a:cxn>
                <a:cxn ang="0">
                  <a:pos x="176" y="41"/>
                </a:cxn>
                <a:cxn ang="0">
                  <a:pos x="187" y="48"/>
                </a:cxn>
                <a:cxn ang="0">
                  <a:pos x="195" y="54"/>
                </a:cxn>
                <a:cxn ang="0">
                  <a:pos x="199" y="60"/>
                </a:cxn>
                <a:cxn ang="0">
                  <a:pos x="198" y="64"/>
                </a:cxn>
                <a:cxn ang="0">
                  <a:pos x="193" y="66"/>
                </a:cxn>
                <a:cxn ang="0">
                  <a:pos x="188" y="66"/>
                </a:cxn>
              </a:cxnLst>
              <a:rect l="0" t="0" r="r" b="b"/>
              <a:pathLst>
                <a:path w="199" h="113">
                  <a:moveTo>
                    <a:pt x="188" y="66"/>
                  </a:moveTo>
                  <a:lnTo>
                    <a:pt x="179" y="59"/>
                  </a:lnTo>
                  <a:lnTo>
                    <a:pt x="165" y="54"/>
                  </a:lnTo>
                  <a:lnTo>
                    <a:pt x="150" y="51"/>
                  </a:lnTo>
                  <a:lnTo>
                    <a:pt x="133" y="50"/>
                  </a:lnTo>
                  <a:lnTo>
                    <a:pt x="117" y="51"/>
                  </a:lnTo>
                  <a:lnTo>
                    <a:pt x="101" y="57"/>
                  </a:lnTo>
                  <a:lnTo>
                    <a:pt x="88" y="65"/>
                  </a:lnTo>
                  <a:lnTo>
                    <a:pt x="78" y="78"/>
                  </a:lnTo>
                  <a:lnTo>
                    <a:pt x="70" y="93"/>
                  </a:lnTo>
                  <a:lnTo>
                    <a:pt x="62" y="102"/>
                  </a:lnTo>
                  <a:lnTo>
                    <a:pt x="53" y="110"/>
                  </a:lnTo>
                  <a:lnTo>
                    <a:pt x="45" y="113"/>
                  </a:lnTo>
                  <a:lnTo>
                    <a:pt x="35" y="113"/>
                  </a:lnTo>
                  <a:lnTo>
                    <a:pt x="26" y="111"/>
                  </a:lnTo>
                  <a:lnTo>
                    <a:pt x="17" y="106"/>
                  </a:lnTo>
                  <a:lnTo>
                    <a:pt x="8" y="98"/>
                  </a:lnTo>
                  <a:lnTo>
                    <a:pt x="1" y="87"/>
                  </a:lnTo>
                  <a:lnTo>
                    <a:pt x="0" y="72"/>
                  </a:lnTo>
                  <a:lnTo>
                    <a:pt x="3" y="57"/>
                  </a:lnTo>
                  <a:lnTo>
                    <a:pt x="11" y="40"/>
                  </a:lnTo>
                  <a:lnTo>
                    <a:pt x="22" y="26"/>
                  </a:lnTo>
                  <a:lnTo>
                    <a:pt x="36" y="14"/>
                  </a:lnTo>
                  <a:lnTo>
                    <a:pt x="54" y="4"/>
                  </a:lnTo>
                  <a:lnTo>
                    <a:pt x="74" y="0"/>
                  </a:lnTo>
                  <a:lnTo>
                    <a:pt x="94" y="2"/>
                  </a:lnTo>
                  <a:lnTo>
                    <a:pt x="114" y="6"/>
                  </a:lnTo>
                  <a:lnTo>
                    <a:pt x="132" y="14"/>
                  </a:lnTo>
                  <a:lnTo>
                    <a:pt x="149" y="22"/>
                  </a:lnTo>
                  <a:lnTo>
                    <a:pt x="164" y="32"/>
                  </a:lnTo>
                  <a:lnTo>
                    <a:pt x="176" y="41"/>
                  </a:lnTo>
                  <a:lnTo>
                    <a:pt x="187" y="48"/>
                  </a:lnTo>
                  <a:lnTo>
                    <a:pt x="195" y="54"/>
                  </a:lnTo>
                  <a:lnTo>
                    <a:pt x="199" y="60"/>
                  </a:lnTo>
                  <a:lnTo>
                    <a:pt x="198" y="64"/>
                  </a:lnTo>
                  <a:lnTo>
                    <a:pt x="193" y="66"/>
                  </a:lnTo>
                  <a:lnTo>
                    <a:pt x="188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4616" y="1219"/>
              <a:ext cx="577" cy="899"/>
            </a:xfrm>
            <a:custGeom>
              <a:avLst/>
              <a:gdLst/>
              <a:ahLst/>
              <a:cxnLst>
                <a:cxn ang="0">
                  <a:pos x="24" y="294"/>
                </a:cxn>
                <a:cxn ang="0">
                  <a:pos x="28" y="380"/>
                </a:cxn>
                <a:cxn ang="0">
                  <a:pos x="41" y="467"/>
                </a:cxn>
                <a:cxn ang="0">
                  <a:pos x="63" y="548"/>
                </a:cxn>
                <a:cxn ang="0">
                  <a:pos x="91" y="625"/>
                </a:cxn>
                <a:cxn ang="0">
                  <a:pos x="129" y="695"/>
                </a:cxn>
                <a:cxn ang="0">
                  <a:pos x="173" y="755"/>
                </a:cxn>
                <a:cxn ang="0">
                  <a:pos x="226" y="804"/>
                </a:cxn>
                <a:cxn ang="0">
                  <a:pos x="285" y="840"/>
                </a:cxn>
                <a:cxn ang="0">
                  <a:pos x="318" y="853"/>
                </a:cxn>
                <a:cxn ang="0">
                  <a:pos x="350" y="863"/>
                </a:cxn>
                <a:cxn ang="0">
                  <a:pos x="381" y="869"/>
                </a:cxn>
                <a:cxn ang="0">
                  <a:pos x="411" y="870"/>
                </a:cxn>
                <a:cxn ang="0">
                  <a:pos x="439" y="869"/>
                </a:cxn>
                <a:cxn ang="0">
                  <a:pos x="465" y="864"/>
                </a:cxn>
                <a:cxn ang="0">
                  <a:pos x="490" y="856"/>
                </a:cxn>
                <a:cxn ang="0">
                  <a:pos x="513" y="844"/>
                </a:cxn>
                <a:cxn ang="0">
                  <a:pos x="513" y="844"/>
                </a:cxn>
                <a:cxn ang="0">
                  <a:pos x="513" y="844"/>
                </a:cxn>
                <a:cxn ang="0">
                  <a:pos x="529" y="832"/>
                </a:cxn>
                <a:cxn ang="0">
                  <a:pos x="539" y="803"/>
                </a:cxn>
                <a:cxn ang="0">
                  <a:pos x="532" y="792"/>
                </a:cxn>
                <a:cxn ang="0">
                  <a:pos x="522" y="801"/>
                </a:cxn>
                <a:cxn ang="0">
                  <a:pos x="518" y="816"/>
                </a:cxn>
                <a:cxn ang="0">
                  <a:pos x="509" y="826"/>
                </a:cxn>
                <a:cxn ang="0">
                  <a:pos x="494" y="825"/>
                </a:cxn>
                <a:cxn ang="0">
                  <a:pos x="484" y="816"/>
                </a:cxn>
                <a:cxn ang="0">
                  <a:pos x="482" y="815"/>
                </a:cxn>
                <a:cxn ang="0">
                  <a:pos x="473" y="801"/>
                </a:cxn>
                <a:cxn ang="0">
                  <a:pos x="473" y="786"/>
                </a:cxn>
                <a:cxn ang="0">
                  <a:pos x="480" y="776"/>
                </a:cxn>
                <a:cxn ang="0">
                  <a:pos x="489" y="768"/>
                </a:cxn>
                <a:cxn ang="0">
                  <a:pos x="500" y="763"/>
                </a:cxn>
                <a:cxn ang="0">
                  <a:pos x="511" y="761"/>
                </a:cxn>
                <a:cxn ang="0">
                  <a:pos x="525" y="761"/>
                </a:cxn>
                <a:cxn ang="0">
                  <a:pos x="541" y="763"/>
                </a:cxn>
                <a:cxn ang="0">
                  <a:pos x="554" y="768"/>
                </a:cxn>
                <a:cxn ang="0">
                  <a:pos x="567" y="778"/>
                </a:cxn>
                <a:cxn ang="0">
                  <a:pos x="576" y="792"/>
                </a:cxn>
                <a:cxn ang="0">
                  <a:pos x="577" y="811"/>
                </a:cxn>
                <a:cxn ang="0">
                  <a:pos x="569" y="841"/>
                </a:cxn>
                <a:cxn ang="0">
                  <a:pos x="553" y="863"/>
                </a:cxn>
                <a:cxn ang="0">
                  <a:pos x="532" y="877"/>
                </a:cxn>
                <a:cxn ang="0">
                  <a:pos x="511" y="887"/>
                </a:cxn>
                <a:cxn ang="0">
                  <a:pos x="471" y="897"/>
                </a:cxn>
                <a:cxn ang="0">
                  <a:pos x="427" y="899"/>
                </a:cxn>
                <a:cxn ang="0">
                  <a:pos x="380" y="895"/>
                </a:cxn>
                <a:cxn ang="0">
                  <a:pos x="332" y="885"/>
                </a:cxn>
                <a:cxn ang="0">
                  <a:pos x="283" y="868"/>
                </a:cxn>
                <a:cxn ang="0">
                  <a:pos x="237" y="844"/>
                </a:cxn>
                <a:cxn ang="0">
                  <a:pos x="195" y="813"/>
                </a:cxn>
                <a:cxn ang="0">
                  <a:pos x="159" y="774"/>
                </a:cxn>
                <a:cxn ang="0">
                  <a:pos x="86" y="666"/>
                </a:cxn>
                <a:cxn ang="0">
                  <a:pos x="36" y="554"/>
                </a:cxn>
                <a:cxn ang="0">
                  <a:pos x="9" y="433"/>
                </a:cxn>
                <a:cxn ang="0">
                  <a:pos x="0" y="294"/>
                </a:cxn>
                <a:cxn ang="0">
                  <a:pos x="25" y="1"/>
                </a:cxn>
              </a:cxnLst>
              <a:rect l="0" t="0" r="r" b="b"/>
              <a:pathLst>
                <a:path w="577" h="899">
                  <a:moveTo>
                    <a:pt x="25" y="1"/>
                  </a:moveTo>
                  <a:lnTo>
                    <a:pt x="24" y="294"/>
                  </a:lnTo>
                  <a:lnTo>
                    <a:pt x="25" y="337"/>
                  </a:lnTo>
                  <a:lnTo>
                    <a:pt x="28" y="380"/>
                  </a:lnTo>
                  <a:lnTo>
                    <a:pt x="33" y="423"/>
                  </a:lnTo>
                  <a:lnTo>
                    <a:pt x="41" y="467"/>
                  </a:lnTo>
                  <a:lnTo>
                    <a:pt x="50" y="507"/>
                  </a:lnTo>
                  <a:lnTo>
                    <a:pt x="63" y="548"/>
                  </a:lnTo>
                  <a:lnTo>
                    <a:pt x="76" y="588"/>
                  </a:lnTo>
                  <a:lnTo>
                    <a:pt x="91" y="625"/>
                  </a:lnTo>
                  <a:lnTo>
                    <a:pt x="109" y="661"/>
                  </a:lnTo>
                  <a:lnTo>
                    <a:pt x="129" y="695"/>
                  </a:lnTo>
                  <a:lnTo>
                    <a:pt x="151" y="726"/>
                  </a:lnTo>
                  <a:lnTo>
                    <a:pt x="173" y="755"/>
                  </a:lnTo>
                  <a:lnTo>
                    <a:pt x="200" y="781"/>
                  </a:lnTo>
                  <a:lnTo>
                    <a:pt x="226" y="804"/>
                  </a:lnTo>
                  <a:lnTo>
                    <a:pt x="254" y="823"/>
                  </a:lnTo>
                  <a:lnTo>
                    <a:pt x="285" y="840"/>
                  </a:lnTo>
                  <a:lnTo>
                    <a:pt x="302" y="847"/>
                  </a:lnTo>
                  <a:lnTo>
                    <a:pt x="318" y="853"/>
                  </a:lnTo>
                  <a:lnTo>
                    <a:pt x="334" y="858"/>
                  </a:lnTo>
                  <a:lnTo>
                    <a:pt x="350" y="863"/>
                  </a:lnTo>
                  <a:lnTo>
                    <a:pt x="366" y="867"/>
                  </a:lnTo>
                  <a:lnTo>
                    <a:pt x="381" y="869"/>
                  </a:lnTo>
                  <a:lnTo>
                    <a:pt x="396" y="870"/>
                  </a:lnTo>
                  <a:lnTo>
                    <a:pt x="411" y="870"/>
                  </a:lnTo>
                  <a:lnTo>
                    <a:pt x="425" y="870"/>
                  </a:lnTo>
                  <a:lnTo>
                    <a:pt x="439" y="869"/>
                  </a:lnTo>
                  <a:lnTo>
                    <a:pt x="453" y="867"/>
                  </a:lnTo>
                  <a:lnTo>
                    <a:pt x="465" y="864"/>
                  </a:lnTo>
                  <a:lnTo>
                    <a:pt x="478" y="859"/>
                  </a:lnTo>
                  <a:lnTo>
                    <a:pt x="490" y="856"/>
                  </a:lnTo>
                  <a:lnTo>
                    <a:pt x="502" y="850"/>
                  </a:lnTo>
                  <a:lnTo>
                    <a:pt x="513" y="844"/>
                  </a:lnTo>
                  <a:lnTo>
                    <a:pt x="514" y="844"/>
                  </a:lnTo>
                  <a:lnTo>
                    <a:pt x="513" y="844"/>
                  </a:lnTo>
                  <a:lnTo>
                    <a:pt x="512" y="844"/>
                  </a:lnTo>
                  <a:lnTo>
                    <a:pt x="513" y="844"/>
                  </a:lnTo>
                  <a:lnTo>
                    <a:pt x="521" y="840"/>
                  </a:lnTo>
                  <a:lnTo>
                    <a:pt x="529" y="832"/>
                  </a:lnTo>
                  <a:lnTo>
                    <a:pt x="535" y="820"/>
                  </a:lnTo>
                  <a:lnTo>
                    <a:pt x="539" y="803"/>
                  </a:lnTo>
                  <a:lnTo>
                    <a:pt x="537" y="796"/>
                  </a:lnTo>
                  <a:lnTo>
                    <a:pt x="532" y="792"/>
                  </a:lnTo>
                  <a:lnTo>
                    <a:pt x="526" y="793"/>
                  </a:lnTo>
                  <a:lnTo>
                    <a:pt x="522" y="801"/>
                  </a:lnTo>
                  <a:lnTo>
                    <a:pt x="520" y="808"/>
                  </a:lnTo>
                  <a:lnTo>
                    <a:pt x="518" y="816"/>
                  </a:lnTo>
                  <a:lnTo>
                    <a:pt x="514" y="822"/>
                  </a:lnTo>
                  <a:lnTo>
                    <a:pt x="509" y="826"/>
                  </a:lnTo>
                  <a:lnTo>
                    <a:pt x="502" y="827"/>
                  </a:lnTo>
                  <a:lnTo>
                    <a:pt x="494" y="825"/>
                  </a:lnTo>
                  <a:lnTo>
                    <a:pt x="488" y="820"/>
                  </a:lnTo>
                  <a:lnTo>
                    <a:pt x="484" y="816"/>
                  </a:lnTo>
                  <a:lnTo>
                    <a:pt x="484" y="816"/>
                  </a:lnTo>
                  <a:lnTo>
                    <a:pt x="482" y="815"/>
                  </a:lnTo>
                  <a:lnTo>
                    <a:pt x="477" y="808"/>
                  </a:lnTo>
                  <a:lnTo>
                    <a:pt x="473" y="801"/>
                  </a:lnTo>
                  <a:lnTo>
                    <a:pt x="472" y="793"/>
                  </a:lnTo>
                  <a:lnTo>
                    <a:pt x="473" y="786"/>
                  </a:lnTo>
                  <a:lnTo>
                    <a:pt x="476" y="781"/>
                  </a:lnTo>
                  <a:lnTo>
                    <a:pt x="480" y="776"/>
                  </a:lnTo>
                  <a:lnTo>
                    <a:pt x="484" y="772"/>
                  </a:lnTo>
                  <a:lnTo>
                    <a:pt x="489" y="768"/>
                  </a:lnTo>
                  <a:lnTo>
                    <a:pt x="495" y="764"/>
                  </a:lnTo>
                  <a:lnTo>
                    <a:pt x="500" y="763"/>
                  </a:lnTo>
                  <a:lnTo>
                    <a:pt x="505" y="761"/>
                  </a:lnTo>
                  <a:lnTo>
                    <a:pt x="511" y="761"/>
                  </a:lnTo>
                  <a:lnTo>
                    <a:pt x="518" y="761"/>
                  </a:lnTo>
                  <a:lnTo>
                    <a:pt x="525" y="761"/>
                  </a:lnTo>
                  <a:lnTo>
                    <a:pt x="533" y="762"/>
                  </a:lnTo>
                  <a:lnTo>
                    <a:pt x="541" y="763"/>
                  </a:lnTo>
                  <a:lnTo>
                    <a:pt x="547" y="766"/>
                  </a:lnTo>
                  <a:lnTo>
                    <a:pt x="554" y="768"/>
                  </a:lnTo>
                  <a:lnTo>
                    <a:pt x="561" y="773"/>
                  </a:lnTo>
                  <a:lnTo>
                    <a:pt x="567" y="778"/>
                  </a:lnTo>
                  <a:lnTo>
                    <a:pt x="573" y="784"/>
                  </a:lnTo>
                  <a:lnTo>
                    <a:pt x="576" y="792"/>
                  </a:lnTo>
                  <a:lnTo>
                    <a:pt x="577" y="801"/>
                  </a:lnTo>
                  <a:lnTo>
                    <a:pt x="577" y="811"/>
                  </a:lnTo>
                  <a:lnTo>
                    <a:pt x="575" y="827"/>
                  </a:lnTo>
                  <a:lnTo>
                    <a:pt x="569" y="841"/>
                  </a:lnTo>
                  <a:lnTo>
                    <a:pt x="562" y="853"/>
                  </a:lnTo>
                  <a:lnTo>
                    <a:pt x="553" y="863"/>
                  </a:lnTo>
                  <a:lnTo>
                    <a:pt x="542" y="871"/>
                  </a:lnTo>
                  <a:lnTo>
                    <a:pt x="532" y="877"/>
                  </a:lnTo>
                  <a:lnTo>
                    <a:pt x="520" y="883"/>
                  </a:lnTo>
                  <a:lnTo>
                    <a:pt x="511" y="887"/>
                  </a:lnTo>
                  <a:lnTo>
                    <a:pt x="492" y="893"/>
                  </a:lnTo>
                  <a:lnTo>
                    <a:pt x="471" y="897"/>
                  </a:lnTo>
                  <a:lnTo>
                    <a:pt x="449" y="899"/>
                  </a:lnTo>
                  <a:lnTo>
                    <a:pt x="427" y="899"/>
                  </a:lnTo>
                  <a:lnTo>
                    <a:pt x="404" y="899"/>
                  </a:lnTo>
                  <a:lnTo>
                    <a:pt x="380" y="895"/>
                  </a:lnTo>
                  <a:lnTo>
                    <a:pt x="356" y="892"/>
                  </a:lnTo>
                  <a:lnTo>
                    <a:pt x="332" y="885"/>
                  </a:lnTo>
                  <a:lnTo>
                    <a:pt x="307" y="877"/>
                  </a:lnTo>
                  <a:lnTo>
                    <a:pt x="283" y="868"/>
                  </a:lnTo>
                  <a:lnTo>
                    <a:pt x="260" y="856"/>
                  </a:lnTo>
                  <a:lnTo>
                    <a:pt x="237" y="844"/>
                  </a:lnTo>
                  <a:lnTo>
                    <a:pt x="216" y="828"/>
                  </a:lnTo>
                  <a:lnTo>
                    <a:pt x="195" y="813"/>
                  </a:lnTo>
                  <a:lnTo>
                    <a:pt x="176" y="795"/>
                  </a:lnTo>
                  <a:lnTo>
                    <a:pt x="159" y="774"/>
                  </a:lnTo>
                  <a:lnTo>
                    <a:pt x="119" y="720"/>
                  </a:lnTo>
                  <a:lnTo>
                    <a:pt x="86" y="666"/>
                  </a:lnTo>
                  <a:lnTo>
                    <a:pt x="58" y="611"/>
                  </a:lnTo>
                  <a:lnTo>
                    <a:pt x="36" y="554"/>
                  </a:lnTo>
                  <a:lnTo>
                    <a:pt x="21" y="495"/>
                  </a:lnTo>
                  <a:lnTo>
                    <a:pt x="9" y="433"/>
                  </a:lnTo>
                  <a:lnTo>
                    <a:pt x="2" y="366"/>
                  </a:lnTo>
                  <a:lnTo>
                    <a:pt x="0" y="294"/>
                  </a:lnTo>
                  <a:lnTo>
                    <a:pt x="1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5243" y="1783"/>
              <a:ext cx="112" cy="226"/>
            </a:xfrm>
            <a:custGeom>
              <a:avLst/>
              <a:gdLst/>
              <a:ahLst/>
              <a:cxnLst>
                <a:cxn ang="0">
                  <a:pos x="52" y="226"/>
                </a:cxn>
                <a:cxn ang="0">
                  <a:pos x="63" y="208"/>
                </a:cxn>
                <a:cxn ang="0">
                  <a:pos x="76" y="185"/>
                </a:cxn>
                <a:cxn ang="0">
                  <a:pos x="88" y="160"/>
                </a:cxn>
                <a:cxn ang="0">
                  <a:pos x="100" y="132"/>
                </a:cxn>
                <a:cxn ang="0">
                  <a:pos x="108" y="102"/>
                </a:cxn>
                <a:cxn ang="0">
                  <a:pos x="112" y="70"/>
                </a:cxn>
                <a:cxn ang="0">
                  <a:pos x="112" y="36"/>
                </a:cxn>
                <a:cxn ang="0">
                  <a:pos x="106" y="0"/>
                </a:cxn>
                <a:cxn ang="0">
                  <a:pos x="104" y="18"/>
                </a:cxn>
                <a:cxn ang="0">
                  <a:pos x="100" y="36"/>
                </a:cxn>
                <a:cxn ang="0">
                  <a:pos x="94" y="53"/>
                </a:cxn>
                <a:cxn ang="0">
                  <a:pos x="86" y="67"/>
                </a:cxn>
                <a:cxn ang="0">
                  <a:pos x="77" y="82"/>
                </a:cxn>
                <a:cxn ang="0">
                  <a:pos x="68" y="94"/>
                </a:cxn>
                <a:cxn ang="0">
                  <a:pos x="56" y="103"/>
                </a:cxn>
                <a:cxn ang="0">
                  <a:pos x="46" y="110"/>
                </a:cxn>
                <a:cxn ang="0">
                  <a:pos x="36" y="116"/>
                </a:cxn>
                <a:cxn ang="0">
                  <a:pos x="28" y="122"/>
                </a:cxn>
                <a:cxn ang="0">
                  <a:pos x="20" y="130"/>
                </a:cxn>
                <a:cxn ang="0">
                  <a:pos x="14" y="136"/>
                </a:cxn>
                <a:cxn ang="0">
                  <a:pos x="8" y="143"/>
                </a:cxn>
                <a:cxn ang="0">
                  <a:pos x="5" y="150"/>
                </a:cxn>
                <a:cxn ang="0">
                  <a:pos x="1" y="156"/>
                </a:cxn>
                <a:cxn ang="0">
                  <a:pos x="0" y="162"/>
                </a:cxn>
                <a:cxn ang="0">
                  <a:pos x="13" y="158"/>
                </a:cxn>
                <a:cxn ang="0">
                  <a:pos x="25" y="156"/>
                </a:cxn>
                <a:cxn ang="0">
                  <a:pos x="37" y="156"/>
                </a:cxn>
                <a:cxn ang="0">
                  <a:pos x="47" y="161"/>
                </a:cxn>
                <a:cxn ang="0">
                  <a:pos x="54" y="168"/>
                </a:cxn>
                <a:cxn ang="0">
                  <a:pos x="57" y="181"/>
                </a:cxn>
                <a:cxn ang="0">
                  <a:pos x="57" y="200"/>
                </a:cxn>
                <a:cxn ang="0">
                  <a:pos x="52" y="226"/>
                </a:cxn>
              </a:cxnLst>
              <a:rect l="0" t="0" r="r" b="b"/>
              <a:pathLst>
                <a:path w="112" h="226">
                  <a:moveTo>
                    <a:pt x="52" y="226"/>
                  </a:moveTo>
                  <a:lnTo>
                    <a:pt x="63" y="208"/>
                  </a:lnTo>
                  <a:lnTo>
                    <a:pt x="76" y="185"/>
                  </a:lnTo>
                  <a:lnTo>
                    <a:pt x="88" y="160"/>
                  </a:lnTo>
                  <a:lnTo>
                    <a:pt x="100" y="132"/>
                  </a:lnTo>
                  <a:lnTo>
                    <a:pt x="108" y="102"/>
                  </a:lnTo>
                  <a:lnTo>
                    <a:pt x="112" y="70"/>
                  </a:lnTo>
                  <a:lnTo>
                    <a:pt x="112" y="36"/>
                  </a:lnTo>
                  <a:lnTo>
                    <a:pt x="106" y="0"/>
                  </a:lnTo>
                  <a:lnTo>
                    <a:pt x="104" y="18"/>
                  </a:lnTo>
                  <a:lnTo>
                    <a:pt x="100" y="36"/>
                  </a:lnTo>
                  <a:lnTo>
                    <a:pt x="94" y="53"/>
                  </a:lnTo>
                  <a:lnTo>
                    <a:pt x="86" y="67"/>
                  </a:lnTo>
                  <a:lnTo>
                    <a:pt x="77" y="82"/>
                  </a:lnTo>
                  <a:lnTo>
                    <a:pt x="68" y="94"/>
                  </a:lnTo>
                  <a:lnTo>
                    <a:pt x="56" y="103"/>
                  </a:lnTo>
                  <a:lnTo>
                    <a:pt x="46" y="110"/>
                  </a:lnTo>
                  <a:lnTo>
                    <a:pt x="36" y="116"/>
                  </a:lnTo>
                  <a:lnTo>
                    <a:pt x="28" y="122"/>
                  </a:lnTo>
                  <a:lnTo>
                    <a:pt x="20" y="130"/>
                  </a:lnTo>
                  <a:lnTo>
                    <a:pt x="14" y="136"/>
                  </a:lnTo>
                  <a:lnTo>
                    <a:pt x="8" y="143"/>
                  </a:lnTo>
                  <a:lnTo>
                    <a:pt x="5" y="150"/>
                  </a:lnTo>
                  <a:lnTo>
                    <a:pt x="1" y="156"/>
                  </a:lnTo>
                  <a:lnTo>
                    <a:pt x="0" y="162"/>
                  </a:lnTo>
                  <a:lnTo>
                    <a:pt x="13" y="158"/>
                  </a:lnTo>
                  <a:lnTo>
                    <a:pt x="25" y="156"/>
                  </a:lnTo>
                  <a:lnTo>
                    <a:pt x="37" y="156"/>
                  </a:lnTo>
                  <a:lnTo>
                    <a:pt x="47" y="161"/>
                  </a:lnTo>
                  <a:lnTo>
                    <a:pt x="54" y="168"/>
                  </a:lnTo>
                  <a:lnTo>
                    <a:pt x="57" y="181"/>
                  </a:lnTo>
                  <a:lnTo>
                    <a:pt x="57" y="200"/>
                  </a:lnTo>
                  <a:lnTo>
                    <a:pt x="52" y="2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4870" y="1544"/>
              <a:ext cx="120" cy="74"/>
            </a:xfrm>
            <a:custGeom>
              <a:avLst/>
              <a:gdLst/>
              <a:ahLst/>
              <a:cxnLst>
                <a:cxn ang="0">
                  <a:pos x="120" y="60"/>
                </a:cxn>
                <a:cxn ang="0">
                  <a:pos x="110" y="61"/>
                </a:cxn>
                <a:cxn ang="0">
                  <a:pos x="98" y="60"/>
                </a:cxn>
                <a:cxn ang="0">
                  <a:pos x="87" y="58"/>
                </a:cxn>
                <a:cxn ang="0">
                  <a:pos x="74" y="54"/>
                </a:cxn>
                <a:cxn ang="0">
                  <a:pos x="63" y="47"/>
                </a:cxn>
                <a:cxn ang="0">
                  <a:pos x="52" y="38"/>
                </a:cxn>
                <a:cxn ang="0">
                  <a:pos x="40" y="26"/>
                </a:cxn>
                <a:cxn ang="0">
                  <a:pos x="31" y="12"/>
                </a:cxn>
                <a:cxn ang="0">
                  <a:pos x="24" y="4"/>
                </a:cxn>
                <a:cxn ang="0">
                  <a:pos x="16" y="0"/>
                </a:cxn>
                <a:cxn ang="0">
                  <a:pos x="9" y="4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4" y="34"/>
                </a:cxn>
                <a:cxn ang="0">
                  <a:pos x="8" y="43"/>
                </a:cxn>
                <a:cxn ang="0">
                  <a:pos x="14" y="53"/>
                </a:cxn>
                <a:cxn ang="0">
                  <a:pos x="21" y="61"/>
                </a:cxn>
                <a:cxn ang="0">
                  <a:pos x="30" y="67"/>
                </a:cxn>
                <a:cxn ang="0">
                  <a:pos x="40" y="72"/>
                </a:cxn>
                <a:cxn ang="0">
                  <a:pos x="52" y="73"/>
                </a:cxn>
                <a:cxn ang="0">
                  <a:pos x="63" y="74"/>
                </a:cxn>
                <a:cxn ang="0">
                  <a:pos x="74" y="73"/>
                </a:cxn>
                <a:cxn ang="0">
                  <a:pos x="86" y="71"/>
                </a:cxn>
                <a:cxn ang="0">
                  <a:pos x="96" y="68"/>
                </a:cxn>
                <a:cxn ang="0">
                  <a:pos x="105" y="66"/>
                </a:cxn>
                <a:cxn ang="0">
                  <a:pos x="112" y="64"/>
                </a:cxn>
                <a:cxn ang="0">
                  <a:pos x="117" y="61"/>
                </a:cxn>
                <a:cxn ang="0">
                  <a:pos x="120" y="60"/>
                </a:cxn>
              </a:cxnLst>
              <a:rect l="0" t="0" r="r" b="b"/>
              <a:pathLst>
                <a:path w="120" h="74">
                  <a:moveTo>
                    <a:pt x="120" y="60"/>
                  </a:moveTo>
                  <a:lnTo>
                    <a:pt x="110" y="61"/>
                  </a:lnTo>
                  <a:lnTo>
                    <a:pt x="98" y="60"/>
                  </a:lnTo>
                  <a:lnTo>
                    <a:pt x="87" y="58"/>
                  </a:lnTo>
                  <a:lnTo>
                    <a:pt x="74" y="54"/>
                  </a:lnTo>
                  <a:lnTo>
                    <a:pt x="63" y="47"/>
                  </a:lnTo>
                  <a:lnTo>
                    <a:pt x="52" y="38"/>
                  </a:lnTo>
                  <a:lnTo>
                    <a:pt x="40" y="26"/>
                  </a:lnTo>
                  <a:lnTo>
                    <a:pt x="31" y="12"/>
                  </a:lnTo>
                  <a:lnTo>
                    <a:pt x="24" y="4"/>
                  </a:lnTo>
                  <a:lnTo>
                    <a:pt x="16" y="0"/>
                  </a:lnTo>
                  <a:lnTo>
                    <a:pt x="9" y="4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34"/>
                  </a:lnTo>
                  <a:lnTo>
                    <a:pt x="8" y="43"/>
                  </a:lnTo>
                  <a:lnTo>
                    <a:pt x="14" y="53"/>
                  </a:lnTo>
                  <a:lnTo>
                    <a:pt x="21" y="61"/>
                  </a:lnTo>
                  <a:lnTo>
                    <a:pt x="30" y="67"/>
                  </a:lnTo>
                  <a:lnTo>
                    <a:pt x="40" y="72"/>
                  </a:lnTo>
                  <a:lnTo>
                    <a:pt x="52" y="73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6" y="71"/>
                  </a:lnTo>
                  <a:lnTo>
                    <a:pt x="96" y="68"/>
                  </a:lnTo>
                  <a:lnTo>
                    <a:pt x="105" y="66"/>
                  </a:lnTo>
                  <a:lnTo>
                    <a:pt x="112" y="64"/>
                  </a:lnTo>
                  <a:lnTo>
                    <a:pt x="117" y="61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4613" y="2158"/>
              <a:ext cx="580" cy="894"/>
            </a:xfrm>
            <a:custGeom>
              <a:avLst/>
              <a:gdLst/>
              <a:ahLst/>
              <a:cxnLst>
                <a:cxn ang="0">
                  <a:pos x="24" y="601"/>
                </a:cxn>
                <a:cxn ang="0">
                  <a:pos x="28" y="515"/>
                </a:cxn>
                <a:cxn ang="0">
                  <a:pos x="42" y="430"/>
                </a:cxn>
                <a:cxn ang="0">
                  <a:pos x="63" y="347"/>
                </a:cxn>
                <a:cxn ang="0">
                  <a:pos x="93" y="271"/>
                </a:cxn>
                <a:cxn ang="0">
                  <a:pos x="131" y="201"/>
                </a:cxn>
                <a:cxn ang="0">
                  <a:pos x="176" y="141"/>
                </a:cxn>
                <a:cxn ang="0">
                  <a:pos x="229" y="93"/>
                </a:cxn>
                <a:cxn ang="0">
                  <a:pos x="288" y="57"/>
                </a:cxn>
                <a:cxn ang="0">
                  <a:pos x="321" y="44"/>
                </a:cxn>
                <a:cxn ang="0">
                  <a:pos x="352" y="36"/>
                </a:cxn>
                <a:cxn ang="0">
                  <a:pos x="383" y="30"/>
                </a:cxn>
                <a:cxn ang="0">
                  <a:pos x="412" y="28"/>
                </a:cxn>
                <a:cxn ang="0">
                  <a:pos x="441" y="30"/>
                </a:cxn>
                <a:cxn ang="0">
                  <a:pos x="468" y="34"/>
                </a:cxn>
                <a:cxn ang="0">
                  <a:pos x="493" y="43"/>
                </a:cxn>
                <a:cxn ang="0">
                  <a:pos x="516" y="55"/>
                </a:cxn>
                <a:cxn ang="0">
                  <a:pos x="516" y="55"/>
                </a:cxn>
                <a:cxn ang="0">
                  <a:pos x="516" y="55"/>
                </a:cxn>
                <a:cxn ang="0">
                  <a:pos x="532" y="67"/>
                </a:cxn>
                <a:cxn ang="0">
                  <a:pos x="541" y="97"/>
                </a:cxn>
                <a:cxn ang="0">
                  <a:pos x="535" y="106"/>
                </a:cxn>
                <a:cxn ang="0">
                  <a:pos x="524" y="99"/>
                </a:cxn>
                <a:cxn ang="0">
                  <a:pos x="521" y="82"/>
                </a:cxn>
                <a:cxn ang="0">
                  <a:pos x="512" y="73"/>
                </a:cxn>
                <a:cxn ang="0">
                  <a:pos x="497" y="75"/>
                </a:cxn>
                <a:cxn ang="0">
                  <a:pos x="487" y="82"/>
                </a:cxn>
                <a:cxn ang="0">
                  <a:pos x="485" y="84"/>
                </a:cxn>
                <a:cxn ang="0">
                  <a:pos x="475" y="98"/>
                </a:cxn>
                <a:cxn ang="0">
                  <a:pos x="476" y="114"/>
                </a:cxn>
                <a:cxn ang="0">
                  <a:pos x="482" y="123"/>
                </a:cxn>
                <a:cxn ang="0">
                  <a:pos x="491" y="132"/>
                </a:cxn>
                <a:cxn ang="0">
                  <a:pos x="503" y="137"/>
                </a:cxn>
                <a:cxn ang="0">
                  <a:pos x="513" y="139"/>
                </a:cxn>
                <a:cxn ang="0">
                  <a:pos x="527" y="138"/>
                </a:cxn>
                <a:cxn ang="0">
                  <a:pos x="542" y="135"/>
                </a:cxn>
                <a:cxn ang="0">
                  <a:pos x="556" y="131"/>
                </a:cxn>
                <a:cxn ang="0">
                  <a:pos x="569" y="122"/>
                </a:cxn>
                <a:cxn ang="0">
                  <a:pos x="578" y="108"/>
                </a:cxn>
                <a:cxn ang="0">
                  <a:pos x="580" y="87"/>
                </a:cxn>
                <a:cxn ang="0">
                  <a:pos x="572" y="58"/>
                </a:cxn>
                <a:cxn ang="0">
                  <a:pos x="555" y="37"/>
                </a:cxn>
                <a:cxn ang="0">
                  <a:pos x="535" y="21"/>
                </a:cxn>
                <a:cxn ang="0">
                  <a:pos x="514" y="13"/>
                </a:cxn>
                <a:cxn ang="0">
                  <a:pos x="474" y="3"/>
                </a:cxn>
                <a:cxn ang="0">
                  <a:pos x="430" y="0"/>
                </a:cxn>
                <a:cxn ang="0">
                  <a:pos x="383" y="3"/>
                </a:cxn>
                <a:cxn ang="0">
                  <a:pos x="335" y="13"/>
                </a:cxn>
                <a:cxn ang="0">
                  <a:pos x="286" y="31"/>
                </a:cxn>
                <a:cxn ang="0">
                  <a:pos x="240" y="55"/>
                </a:cxn>
                <a:cxn ang="0">
                  <a:pos x="198" y="85"/>
                </a:cxn>
                <a:cxn ang="0">
                  <a:pos x="162" y="123"/>
                </a:cxn>
                <a:cxn ang="0">
                  <a:pos x="87" y="230"/>
                </a:cxn>
                <a:cxn ang="0">
                  <a:pos x="37" y="341"/>
                </a:cxn>
                <a:cxn ang="0">
                  <a:pos x="9" y="462"/>
                </a:cxn>
                <a:cxn ang="0">
                  <a:pos x="0" y="601"/>
                </a:cxn>
                <a:cxn ang="0">
                  <a:pos x="22" y="894"/>
                </a:cxn>
              </a:cxnLst>
              <a:rect l="0" t="0" r="r" b="b"/>
              <a:pathLst>
                <a:path w="580" h="894">
                  <a:moveTo>
                    <a:pt x="22" y="894"/>
                  </a:moveTo>
                  <a:lnTo>
                    <a:pt x="24" y="601"/>
                  </a:lnTo>
                  <a:lnTo>
                    <a:pt x="25" y="558"/>
                  </a:lnTo>
                  <a:lnTo>
                    <a:pt x="28" y="515"/>
                  </a:lnTo>
                  <a:lnTo>
                    <a:pt x="34" y="472"/>
                  </a:lnTo>
                  <a:lnTo>
                    <a:pt x="42" y="430"/>
                  </a:lnTo>
                  <a:lnTo>
                    <a:pt x="52" y="388"/>
                  </a:lnTo>
                  <a:lnTo>
                    <a:pt x="63" y="347"/>
                  </a:lnTo>
                  <a:lnTo>
                    <a:pt x="77" y="308"/>
                  </a:lnTo>
                  <a:lnTo>
                    <a:pt x="93" y="271"/>
                  </a:lnTo>
                  <a:lnTo>
                    <a:pt x="111" y="235"/>
                  </a:lnTo>
                  <a:lnTo>
                    <a:pt x="131" y="201"/>
                  </a:lnTo>
                  <a:lnTo>
                    <a:pt x="152" y="170"/>
                  </a:lnTo>
                  <a:lnTo>
                    <a:pt x="176" y="141"/>
                  </a:lnTo>
                  <a:lnTo>
                    <a:pt x="201" y="116"/>
                  </a:lnTo>
                  <a:lnTo>
                    <a:pt x="229" y="93"/>
                  </a:lnTo>
                  <a:lnTo>
                    <a:pt x="257" y="73"/>
                  </a:lnTo>
                  <a:lnTo>
                    <a:pt x="288" y="57"/>
                  </a:lnTo>
                  <a:lnTo>
                    <a:pt x="304" y="50"/>
                  </a:lnTo>
                  <a:lnTo>
                    <a:pt x="321" y="44"/>
                  </a:lnTo>
                  <a:lnTo>
                    <a:pt x="337" y="39"/>
                  </a:lnTo>
                  <a:lnTo>
                    <a:pt x="352" y="36"/>
                  </a:lnTo>
                  <a:lnTo>
                    <a:pt x="368" y="32"/>
                  </a:lnTo>
                  <a:lnTo>
                    <a:pt x="383" y="30"/>
                  </a:lnTo>
                  <a:lnTo>
                    <a:pt x="399" y="28"/>
                  </a:lnTo>
                  <a:lnTo>
                    <a:pt x="412" y="28"/>
                  </a:lnTo>
                  <a:lnTo>
                    <a:pt x="427" y="28"/>
                  </a:lnTo>
                  <a:lnTo>
                    <a:pt x="441" y="30"/>
                  </a:lnTo>
                  <a:lnTo>
                    <a:pt x="455" y="32"/>
                  </a:lnTo>
                  <a:lnTo>
                    <a:pt x="468" y="34"/>
                  </a:lnTo>
                  <a:lnTo>
                    <a:pt x="481" y="39"/>
                  </a:lnTo>
                  <a:lnTo>
                    <a:pt x="493" y="43"/>
                  </a:lnTo>
                  <a:lnTo>
                    <a:pt x="505" y="49"/>
                  </a:lnTo>
                  <a:lnTo>
                    <a:pt x="516" y="55"/>
                  </a:lnTo>
                  <a:lnTo>
                    <a:pt x="517" y="55"/>
                  </a:lnTo>
                  <a:lnTo>
                    <a:pt x="516" y="55"/>
                  </a:lnTo>
                  <a:lnTo>
                    <a:pt x="515" y="55"/>
                  </a:lnTo>
                  <a:lnTo>
                    <a:pt x="516" y="55"/>
                  </a:lnTo>
                  <a:lnTo>
                    <a:pt x="524" y="60"/>
                  </a:lnTo>
                  <a:lnTo>
                    <a:pt x="532" y="67"/>
                  </a:lnTo>
                  <a:lnTo>
                    <a:pt x="538" y="80"/>
                  </a:lnTo>
                  <a:lnTo>
                    <a:pt x="541" y="97"/>
                  </a:lnTo>
                  <a:lnTo>
                    <a:pt x="539" y="103"/>
                  </a:lnTo>
                  <a:lnTo>
                    <a:pt x="535" y="106"/>
                  </a:lnTo>
                  <a:lnTo>
                    <a:pt x="528" y="105"/>
                  </a:lnTo>
                  <a:lnTo>
                    <a:pt x="524" y="99"/>
                  </a:lnTo>
                  <a:lnTo>
                    <a:pt x="523" y="91"/>
                  </a:lnTo>
                  <a:lnTo>
                    <a:pt x="521" y="82"/>
                  </a:lnTo>
                  <a:lnTo>
                    <a:pt x="517" y="76"/>
                  </a:lnTo>
                  <a:lnTo>
                    <a:pt x="512" y="73"/>
                  </a:lnTo>
                  <a:lnTo>
                    <a:pt x="505" y="73"/>
                  </a:lnTo>
                  <a:lnTo>
                    <a:pt x="497" y="75"/>
                  </a:lnTo>
                  <a:lnTo>
                    <a:pt x="491" y="79"/>
                  </a:lnTo>
                  <a:lnTo>
                    <a:pt x="487" y="82"/>
                  </a:lnTo>
                  <a:lnTo>
                    <a:pt x="485" y="82"/>
                  </a:lnTo>
                  <a:lnTo>
                    <a:pt x="485" y="84"/>
                  </a:lnTo>
                  <a:lnTo>
                    <a:pt x="479" y="91"/>
                  </a:lnTo>
                  <a:lnTo>
                    <a:pt x="475" y="98"/>
                  </a:lnTo>
                  <a:lnTo>
                    <a:pt x="474" y="105"/>
                  </a:lnTo>
                  <a:lnTo>
                    <a:pt x="476" y="114"/>
                  </a:lnTo>
                  <a:lnTo>
                    <a:pt x="479" y="119"/>
                  </a:lnTo>
                  <a:lnTo>
                    <a:pt x="482" y="123"/>
                  </a:lnTo>
                  <a:lnTo>
                    <a:pt x="487" y="128"/>
                  </a:lnTo>
                  <a:lnTo>
                    <a:pt x="491" y="132"/>
                  </a:lnTo>
                  <a:lnTo>
                    <a:pt x="497" y="135"/>
                  </a:lnTo>
                  <a:lnTo>
                    <a:pt x="503" y="137"/>
                  </a:lnTo>
                  <a:lnTo>
                    <a:pt x="508" y="139"/>
                  </a:lnTo>
                  <a:lnTo>
                    <a:pt x="513" y="139"/>
                  </a:lnTo>
                  <a:lnTo>
                    <a:pt x="520" y="139"/>
                  </a:lnTo>
                  <a:lnTo>
                    <a:pt x="527" y="138"/>
                  </a:lnTo>
                  <a:lnTo>
                    <a:pt x="535" y="138"/>
                  </a:lnTo>
                  <a:lnTo>
                    <a:pt x="542" y="135"/>
                  </a:lnTo>
                  <a:lnTo>
                    <a:pt x="549" y="134"/>
                  </a:lnTo>
                  <a:lnTo>
                    <a:pt x="556" y="131"/>
                  </a:lnTo>
                  <a:lnTo>
                    <a:pt x="563" y="127"/>
                  </a:lnTo>
                  <a:lnTo>
                    <a:pt x="569" y="122"/>
                  </a:lnTo>
                  <a:lnTo>
                    <a:pt x="574" y="115"/>
                  </a:lnTo>
                  <a:lnTo>
                    <a:pt x="578" y="108"/>
                  </a:lnTo>
                  <a:lnTo>
                    <a:pt x="579" y="98"/>
                  </a:lnTo>
                  <a:lnTo>
                    <a:pt x="580" y="87"/>
                  </a:lnTo>
                  <a:lnTo>
                    <a:pt x="578" y="72"/>
                  </a:lnTo>
                  <a:lnTo>
                    <a:pt x="572" y="58"/>
                  </a:lnTo>
                  <a:lnTo>
                    <a:pt x="564" y="46"/>
                  </a:lnTo>
                  <a:lnTo>
                    <a:pt x="555" y="37"/>
                  </a:lnTo>
                  <a:lnTo>
                    <a:pt x="545" y="28"/>
                  </a:lnTo>
                  <a:lnTo>
                    <a:pt x="535" y="21"/>
                  </a:lnTo>
                  <a:lnTo>
                    <a:pt x="523" y="16"/>
                  </a:lnTo>
                  <a:lnTo>
                    <a:pt x="514" y="13"/>
                  </a:lnTo>
                  <a:lnTo>
                    <a:pt x="495" y="7"/>
                  </a:lnTo>
                  <a:lnTo>
                    <a:pt x="474" y="3"/>
                  </a:lnTo>
                  <a:lnTo>
                    <a:pt x="452" y="0"/>
                  </a:lnTo>
                  <a:lnTo>
                    <a:pt x="430" y="0"/>
                  </a:lnTo>
                  <a:lnTo>
                    <a:pt x="407" y="1"/>
                  </a:lnTo>
                  <a:lnTo>
                    <a:pt x="383" y="3"/>
                  </a:lnTo>
                  <a:lnTo>
                    <a:pt x="359" y="7"/>
                  </a:lnTo>
                  <a:lnTo>
                    <a:pt x="335" y="13"/>
                  </a:lnTo>
                  <a:lnTo>
                    <a:pt x="310" y="21"/>
                  </a:lnTo>
                  <a:lnTo>
                    <a:pt x="286" y="31"/>
                  </a:lnTo>
                  <a:lnTo>
                    <a:pt x="263" y="42"/>
                  </a:lnTo>
                  <a:lnTo>
                    <a:pt x="240" y="55"/>
                  </a:lnTo>
                  <a:lnTo>
                    <a:pt x="219" y="69"/>
                  </a:lnTo>
                  <a:lnTo>
                    <a:pt x="198" y="85"/>
                  </a:lnTo>
                  <a:lnTo>
                    <a:pt x="179" y="103"/>
                  </a:lnTo>
                  <a:lnTo>
                    <a:pt x="162" y="123"/>
                  </a:lnTo>
                  <a:lnTo>
                    <a:pt x="122" y="176"/>
                  </a:lnTo>
                  <a:lnTo>
                    <a:pt x="87" y="230"/>
                  </a:lnTo>
                  <a:lnTo>
                    <a:pt x="60" y="284"/>
                  </a:lnTo>
                  <a:lnTo>
                    <a:pt x="37" y="341"/>
                  </a:lnTo>
                  <a:lnTo>
                    <a:pt x="20" y="400"/>
                  </a:lnTo>
                  <a:lnTo>
                    <a:pt x="9" y="462"/>
                  </a:lnTo>
                  <a:lnTo>
                    <a:pt x="2" y="529"/>
                  </a:lnTo>
                  <a:lnTo>
                    <a:pt x="0" y="601"/>
                  </a:lnTo>
                  <a:lnTo>
                    <a:pt x="0" y="894"/>
                  </a:lnTo>
                  <a:lnTo>
                    <a:pt x="22" y="8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5242" y="2268"/>
              <a:ext cx="112" cy="22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4" y="18"/>
                </a:cxn>
                <a:cxn ang="0">
                  <a:pos x="77" y="40"/>
                </a:cxn>
                <a:cxn ang="0">
                  <a:pos x="88" y="65"/>
                </a:cxn>
                <a:cxn ang="0">
                  <a:pos x="99" y="93"/>
                </a:cxn>
                <a:cxn ang="0">
                  <a:pos x="107" y="123"/>
                </a:cxn>
                <a:cxn ang="0">
                  <a:pos x="112" y="155"/>
                </a:cxn>
                <a:cxn ang="0">
                  <a:pos x="112" y="189"/>
                </a:cxn>
                <a:cxn ang="0">
                  <a:pos x="105" y="225"/>
                </a:cxn>
                <a:cxn ang="0">
                  <a:pos x="103" y="207"/>
                </a:cxn>
                <a:cxn ang="0">
                  <a:pos x="98" y="189"/>
                </a:cxn>
                <a:cxn ang="0">
                  <a:pos x="93" y="172"/>
                </a:cxn>
                <a:cxn ang="0">
                  <a:pos x="85" y="156"/>
                </a:cxn>
                <a:cxn ang="0">
                  <a:pos x="75" y="143"/>
                </a:cxn>
                <a:cxn ang="0">
                  <a:pos x="66" y="131"/>
                </a:cxn>
                <a:cxn ang="0">
                  <a:pos x="56" y="121"/>
                </a:cxn>
                <a:cxn ang="0">
                  <a:pos x="46" y="114"/>
                </a:cxn>
                <a:cxn ang="0">
                  <a:pos x="36" y="108"/>
                </a:cxn>
                <a:cxn ang="0">
                  <a:pos x="28" y="102"/>
                </a:cxn>
                <a:cxn ang="0">
                  <a:pos x="20" y="95"/>
                </a:cxn>
                <a:cxn ang="0">
                  <a:pos x="14" y="88"/>
                </a:cxn>
                <a:cxn ang="0">
                  <a:pos x="8" y="81"/>
                </a:cxn>
                <a:cxn ang="0">
                  <a:pos x="5" y="75"/>
                </a:cxn>
                <a:cxn ang="0">
                  <a:pos x="1" y="67"/>
                </a:cxn>
                <a:cxn ang="0">
                  <a:pos x="0" y="61"/>
                </a:cxn>
                <a:cxn ang="0">
                  <a:pos x="13" y="66"/>
                </a:cxn>
                <a:cxn ang="0">
                  <a:pos x="25" y="69"/>
                </a:cxn>
                <a:cxn ang="0">
                  <a:pos x="37" y="69"/>
                </a:cxn>
                <a:cxn ang="0">
                  <a:pos x="47" y="65"/>
                </a:cxn>
                <a:cxn ang="0">
                  <a:pos x="54" y="57"/>
                </a:cxn>
                <a:cxn ang="0">
                  <a:pos x="58" y="45"/>
                </a:cxn>
                <a:cxn ang="0">
                  <a:pos x="58" y="25"/>
                </a:cxn>
                <a:cxn ang="0">
                  <a:pos x="53" y="0"/>
                </a:cxn>
              </a:cxnLst>
              <a:rect l="0" t="0" r="r" b="b"/>
              <a:pathLst>
                <a:path w="112" h="225">
                  <a:moveTo>
                    <a:pt x="53" y="0"/>
                  </a:moveTo>
                  <a:lnTo>
                    <a:pt x="64" y="18"/>
                  </a:lnTo>
                  <a:lnTo>
                    <a:pt x="77" y="40"/>
                  </a:lnTo>
                  <a:lnTo>
                    <a:pt x="88" y="65"/>
                  </a:lnTo>
                  <a:lnTo>
                    <a:pt x="99" y="93"/>
                  </a:lnTo>
                  <a:lnTo>
                    <a:pt x="107" y="123"/>
                  </a:lnTo>
                  <a:lnTo>
                    <a:pt x="112" y="155"/>
                  </a:lnTo>
                  <a:lnTo>
                    <a:pt x="112" y="189"/>
                  </a:lnTo>
                  <a:lnTo>
                    <a:pt x="105" y="225"/>
                  </a:lnTo>
                  <a:lnTo>
                    <a:pt x="103" y="207"/>
                  </a:lnTo>
                  <a:lnTo>
                    <a:pt x="98" y="189"/>
                  </a:lnTo>
                  <a:lnTo>
                    <a:pt x="93" y="172"/>
                  </a:lnTo>
                  <a:lnTo>
                    <a:pt x="85" y="156"/>
                  </a:lnTo>
                  <a:lnTo>
                    <a:pt x="75" y="143"/>
                  </a:lnTo>
                  <a:lnTo>
                    <a:pt x="66" y="131"/>
                  </a:lnTo>
                  <a:lnTo>
                    <a:pt x="56" y="121"/>
                  </a:lnTo>
                  <a:lnTo>
                    <a:pt x="46" y="114"/>
                  </a:lnTo>
                  <a:lnTo>
                    <a:pt x="36" y="108"/>
                  </a:lnTo>
                  <a:lnTo>
                    <a:pt x="28" y="102"/>
                  </a:lnTo>
                  <a:lnTo>
                    <a:pt x="20" y="95"/>
                  </a:lnTo>
                  <a:lnTo>
                    <a:pt x="14" y="88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3" y="66"/>
                  </a:lnTo>
                  <a:lnTo>
                    <a:pt x="25" y="69"/>
                  </a:lnTo>
                  <a:lnTo>
                    <a:pt x="37" y="69"/>
                  </a:lnTo>
                  <a:lnTo>
                    <a:pt x="47" y="65"/>
                  </a:lnTo>
                  <a:lnTo>
                    <a:pt x="54" y="57"/>
                  </a:lnTo>
                  <a:lnTo>
                    <a:pt x="58" y="45"/>
                  </a:lnTo>
                  <a:lnTo>
                    <a:pt x="58" y="2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4868" y="2656"/>
              <a:ext cx="120" cy="73"/>
            </a:xfrm>
            <a:custGeom>
              <a:avLst/>
              <a:gdLst/>
              <a:ahLst/>
              <a:cxnLst>
                <a:cxn ang="0">
                  <a:pos x="120" y="14"/>
                </a:cxn>
                <a:cxn ang="0">
                  <a:pos x="110" y="13"/>
                </a:cxn>
                <a:cxn ang="0">
                  <a:pos x="98" y="13"/>
                </a:cxn>
                <a:cxn ang="0">
                  <a:pos x="87" y="16"/>
                </a:cxn>
                <a:cxn ang="0">
                  <a:pos x="74" y="19"/>
                </a:cxn>
                <a:cxn ang="0">
                  <a:pos x="62" y="26"/>
                </a:cxn>
                <a:cxn ang="0">
                  <a:pos x="50" y="35"/>
                </a:cxn>
                <a:cxn ang="0">
                  <a:pos x="39" y="47"/>
                </a:cxn>
                <a:cxn ang="0">
                  <a:pos x="30" y="61"/>
                </a:cxn>
                <a:cxn ang="0">
                  <a:pos x="23" y="71"/>
                </a:cxn>
                <a:cxn ang="0">
                  <a:pos x="15" y="73"/>
                </a:cxn>
                <a:cxn ang="0">
                  <a:pos x="8" y="70"/>
                </a:cxn>
                <a:cxn ang="0">
                  <a:pos x="2" y="62"/>
                </a:cxn>
                <a:cxn ang="0">
                  <a:pos x="0" y="56"/>
                </a:cxn>
                <a:cxn ang="0">
                  <a:pos x="1" y="49"/>
                </a:cxn>
                <a:cxn ang="0">
                  <a:pos x="3" y="40"/>
                </a:cxn>
                <a:cxn ang="0">
                  <a:pos x="7" y="30"/>
                </a:cxn>
                <a:cxn ang="0">
                  <a:pos x="13" y="20"/>
                </a:cxn>
                <a:cxn ang="0">
                  <a:pos x="21" y="12"/>
                </a:cxn>
                <a:cxn ang="0">
                  <a:pos x="29" y="6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2" y="0"/>
                </a:cxn>
                <a:cxn ang="0">
                  <a:pos x="73" y="1"/>
                </a:cxn>
                <a:cxn ang="0">
                  <a:pos x="84" y="2"/>
                </a:cxn>
                <a:cxn ang="0">
                  <a:pos x="95" y="5"/>
                </a:cxn>
                <a:cxn ang="0">
                  <a:pos x="104" y="8"/>
                </a:cxn>
                <a:cxn ang="0">
                  <a:pos x="111" y="11"/>
                </a:cxn>
                <a:cxn ang="0">
                  <a:pos x="115" y="13"/>
                </a:cxn>
                <a:cxn ang="0">
                  <a:pos x="120" y="14"/>
                </a:cxn>
              </a:cxnLst>
              <a:rect l="0" t="0" r="r" b="b"/>
              <a:pathLst>
                <a:path w="120" h="73">
                  <a:moveTo>
                    <a:pt x="120" y="14"/>
                  </a:moveTo>
                  <a:lnTo>
                    <a:pt x="110" y="13"/>
                  </a:lnTo>
                  <a:lnTo>
                    <a:pt x="98" y="13"/>
                  </a:lnTo>
                  <a:lnTo>
                    <a:pt x="87" y="16"/>
                  </a:lnTo>
                  <a:lnTo>
                    <a:pt x="74" y="19"/>
                  </a:lnTo>
                  <a:lnTo>
                    <a:pt x="62" y="26"/>
                  </a:lnTo>
                  <a:lnTo>
                    <a:pt x="50" y="35"/>
                  </a:lnTo>
                  <a:lnTo>
                    <a:pt x="39" y="47"/>
                  </a:lnTo>
                  <a:lnTo>
                    <a:pt x="30" y="61"/>
                  </a:lnTo>
                  <a:lnTo>
                    <a:pt x="23" y="71"/>
                  </a:lnTo>
                  <a:lnTo>
                    <a:pt x="15" y="73"/>
                  </a:lnTo>
                  <a:lnTo>
                    <a:pt x="8" y="70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3" y="40"/>
                  </a:lnTo>
                  <a:lnTo>
                    <a:pt x="7" y="30"/>
                  </a:lnTo>
                  <a:lnTo>
                    <a:pt x="13" y="20"/>
                  </a:lnTo>
                  <a:lnTo>
                    <a:pt x="21" y="12"/>
                  </a:lnTo>
                  <a:lnTo>
                    <a:pt x="29" y="6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3" y="1"/>
                  </a:lnTo>
                  <a:lnTo>
                    <a:pt x="84" y="2"/>
                  </a:lnTo>
                  <a:lnTo>
                    <a:pt x="95" y="5"/>
                  </a:lnTo>
                  <a:lnTo>
                    <a:pt x="104" y="8"/>
                  </a:lnTo>
                  <a:lnTo>
                    <a:pt x="111" y="11"/>
                  </a:lnTo>
                  <a:lnTo>
                    <a:pt x="115" y="13"/>
                  </a:lnTo>
                  <a:lnTo>
                    <a:pt x="120" y="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5305" y="2102"/>
              <a:ext cx="116" cy="74"/>
            </a:xfrm>
            <a:custGeom>
              <a:avLst/>
              <a:gdLst/>
              <a:ahLst/>
              <a:cxnLst>
                <a:cxn ang="0">
                  <a:pos x="116" y="36"/>
                </a:cxn>
                <a:cxn ang="0">
                  <a:pos x="115" y="21"/>
                </a:cxn>
                <a:cxn ang="0">
                  <a:pos x="111" y="11"/>
                </a:cxn>
                <a:cxn ang="0">
                  <a:pos x="105" y="5"/>
                </a:cxn>
                <a:cxn ang="0">
                  <a:pos x="100" y="0"/>
                </a:cxn>
                <a:cxn ang="0">
                  <a:pos x="90" y="5"/>
                </a:cxn>
                <a:cxn ang="0">
                  <a:pos x="79" y="10"/>
                </a:cxn>
                <a:cxn ang="0">
                  <a:pos x="66" y="16"/>
                </a:cxn>
                <a:cxn ang="0">
                  <a:pos x="54" y="22"/>
                </a:cxn>
                <a:cxn ang="0">
                  <a:pos x="40" y="28"/>
                </a:cxn>
                <a:cxn ang="0">
                  <a:pos x="26" y="33"/>
                </a:cxn>
                <a:cxn ang="0">
                  <a:pos x="12" y="35"/>
                </a:cxn>
                <a:cxn ang="0">
                  <a:pos x="0" y="36"/>
                </a:cxn>
                <a:cxn ang="0">
                  <a:pos x="12" y="38"/>
                </a:cxn>
                <a:cxn ang="0">
                  <a:pos x="26" y="40"/>
                </a:cxn>
                <a:cxn ang="0">
                  <a:pos x="40" y="45"/>
                </a:cxn>
                <a:cxn ang="0">
                  <a:pos x="54" y="51"/>
                </a:cxn>
                <a:cxn ang="0">
                  <a:pos x="66" y="57"/>
                </a:cxn>
                <a:cxn ang="0">
                  <a:pos x="79" y="63"/>
                </a:cxn>
                <a:cxn ang="0">
                  <a:pos x="89" y="69"/>
                </a:cxn>
                <a:cxn ang="0">
                  <a:pos x="99" y="74"/>
                </a:cxn>
                <a:cxn ang="0">
                  <a:pos x="105" y="69"/>
                </a:cxn>
                <a:cxn ang="0">
                  <a:pos x="111" y="63"/>
                </a:cxn>
                <a:cxn ang="0">
                  <a:pos x="115" y="52"/>
                </a:cxn>
                <a:cxn ang="0">
                  <a:pos x="116" y="36"/>
                </a:cxn>
              </a:cxnLst>
              <a:rect l="0" t="0" r="r" b="b"/>
              <a:pathLst>
                <a:path w="116" h="74">
                  <a:moveTo>
                    <a:pt x="116" y="36"/>
                  </a:moveTo>
                  <a:lnTo>
                    <a:pt x="115" y="21"/>
                  </a:lnTo>
                  <a:lnTo>
                    <a:pt x="111" y="11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90" y="5"/>
                  </a:lnTo>
                  <a:lnTo>
                    <a:pt x="79" y="10"/>
                  </a:lnTo>
                  <a:lnTo>
                    <a:pt x="66" y="16"/>
                  </a:lnTo>
                  <a:lnTo>
                    <a:pt x="54" y="22"/>
                  </a:lnTo>
                  <a:lnTo>
                    <a:pt x="40" y="28"/>
                  </a:lnTo>
                  <a:lnTo>
                    <a:pt x="26" y="33"/>
                  </a:lnTo>
                  <a:lnTo>
                    <a:pt x="12" y="35"/>
                  </a:lnTo>
                  <a:lnTo>
                    <a:pt x="0" y="36"/>
                  </a:lnTo>
                  <a:lnTo>
                    <a:pt x="12" y="38"/>
                  </a:lnTo>
                  <a:lnTo>
                    <a:pt x="26" y="40"/>
                  </a:lnTo>
                  <a:lnTo>
                    <a:pt x="40" y="45"/>
                  </a:lnTo>
                  <a:lnTo>
                    <a:pt x="54" y="51"/>
                  </a:lnTo>
                  <a:lnTo>
                    <a:pt x="66" y="57"/>
                  </a:lnTo>
                  <a:lnTo>
                    <a:pt x="79" y="63"/>
                  </a:lnTo>
                  <a:lnTo>
                    <a:pt x="89" y="69"/>
                  </a:lnTo>
                  <a:lnTo>
                    <a:pt x="99" y="74"/>
                  </a:lnTo>
                  <a:lnTo>
                    <a:pt x="105" y="69"/>
                  </a:lnTo>
                  <a:lnTo>
                    <a:pt x="111" y="63"/>
                  </a:lnTo>
                  <a:lnTo>
                    <a:pt x="115" y="52"/>
                  </a:lnTo>
                  <a:lnTo>
                    <a:pt x="116" y="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079" y="539"/>
              <a:ext cx="130" cy="262"/>
            </a:xfrm>
            <a:custGeom>
              <a:avLst/>
              <a:gdLst/>
              <a:ahLst/>
              <a:cxnLst>
                <a:cxn ang="0">
                  <a:pos x="108" y="25"/>
                </a:cxn>
                <a:cxn ang="0">
                  <a:pos x="115" y="30"/>
                </a:cxn>
                <a:cxn ang="0">
                  <a:pos x="124" y="29"/>
                </a:cxn>
                <a:cxn ang="0">
                  <a:pos x="130" y="24"/>
                </a:cxn>
                <a:cxn ang="0">
                  <a:pos x="127" y="12"/>
                </a:cxn>
                <a:cxn ang="0">
                  <a:pos x="121" y="6"/>
                </a:cxn>
                <a:cxn ang="0">
                  <a:pos x="113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80" y="1"/>
                </a:cxn>
                <a:cxn ang="0">
                  <a:pos x="70" y="5"/>
                </a:cxn>
                <a:cxn ang="0">
                  <a:pos x="59" y="7"/>
                </a:cxn>
                <a:cxn ang="0">
                  <a:pos x="50" y="12"/>
                </a:cxn>
                <a:cxn ang="0">
                  <a:pos x="42" y="19"/>
                </a:cxn>
                <a:cxn ang="0">
                  <a:pos x="33" y="29"/>
                </a:cxn>
                <a:cxn ang="0">
                  <a:pos x="24" y="42"/>
                </a:cxn>
                <a:cxn ang="0">
                  <a:pos x="16" y="57"/>
                </a:cxn>
                <a:cxn ang="0">
                  <a:pos x="9" y="75"/>
                </a:cxn>
                <a:cxn ang="0">
                  <a:pos x="3" y="93"/>
                </a:cxn>
                <a:cxn ang="0">
                  <a:pos x="0" y="113"/>
                </a:cxn>
                <a:cxn ang="0">
                  <a:pos x="0" y="132"/>
                </a:cxn>
                <a:cxn ang="0">
                  <a:pos x="3" y="154"/>
                </a:cxn>
                <a:cxn ang="0">
                  <a:pos x="9" y="173"/>
                </a:cxn>
                <a:cxn ang="0">
                  <a:pos x="17" y="191"/>
                </a:cxn>
                <a:cxn ang="0">
                  <a:pos x="26" y="208"/>
                </a:cxn>
                <a:cxn ang="0">
                  <a:pos x="38" y="223"/>
                </a:cxn>
                <a:cxn ang="0">
                  <a:pos x="49" y="238"/>
                </a:cxn>
                <a:cxn ang="0">
                  <a:pos x="62" y="250"/>
                </a:cxn>
                <a:cxn ang="0">
                  <a:pos x="73" y="259"/>
                </a:cxn>
                <a:cxn ang="0">
                  <a:pos x="79" y="262"/>
                </a:cxn>
                <a:cxn ang="0">
                  <a:pos x="84" y="260"/>
                </a:cxn>
                <a:cxn ang="0">
                  <a:pos x="87" y="257"/>
                </a:cxn>
                <a:cxn ang="0">
                  <a:pos x="83" y="250"/>
                </a:cxn>
                <a:cxn ang="0">
                  <a:pos x="76" y="244"/>
                </a:cxn>
                <a:cxn ang="0">
                  <a:pos x="66" y="234"/>
                </a:cxn>
                <a:cxn ang="0">
                  <a:pos x="54" y="221"/>
                </a:cxn>
                <a:cxn ang="0">
                  <a:pos x="40" y="204"/>
                </a:cxn>
                <a:cxn ang="0">
                  <a:pos x="29" y="184"/>
                </a:cxn>
                <a:cxn ang="0">
                  <a:pos x="19" y="161"/>
                </a:cxn>
                <a:cxn ang="0">
                  <a:pos x="15" y="136"/>
                </a:cxn>
                <a:cxn ang="0">
                  <a:pos x="16" y="107"/>
                </a:cxn>
                <a:cxn ang="0">
                  <a:pos x="23" y="79"/>
                </a:cxn>
                <a:cxn ang="0">
                  <a:pos x="33" y="57"/>
                </a:cxn>
                <a:cxn ang="0">
                  <a:pos x="47" y="42"/>
                </a:cxn>
                <a:cxn ang="0">
                  <a:pos x="62" y="30"/>
                </a:cxn>
                <a:cxn ang="0">
                  <a:pos x="76" y="24"/>
                </a:cxn>
                <a:cxn ang="0">
                  <a:pos x="90" y="20"/>
                </a:cxn>
                <a:cxn ang="0">
                  <a:pos x="100" y="21"/>
                </a:cxn>
                <a:cxn ang="0">
                  <a:pos x="108" y="25"/>
                </a:cxn>
              </a:cxnLst>
              <a:rect l="0" t="0" r="r" b="b"/>
              <a:pathLst>
                <a:path w="130" h="262">
                  <a:moveTo>
                    <a:pt x="108" y="25"/>
                  </a:moveTo>
                  <a:lnTo>
                    <a:pt x="115" y="30"/>
                  </a:lnTo>
                  <a:lnTo>
                    <a:pt x="124" y="29"/>
                  </a:lnTo>
                  <a:lnTo>
                    <a:pt x="130" y="24"/>
                  </a:lnTo>
                  <a:lnTo>
                    <a:pt x="127" y="12"/>
                  </a:lnTo>
                  <a:lnTo>
                    <a:pt x="121" y="6"/>
                  </a:lnTo>
                  <a:lnTo>
                    <a:pt x="113" y="2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80" y="1"/>
                  </a:lnTo>
                  <a:lnTo>
                    <a:pt x="70" y="5"/>
                  </a:lnTo>
                  <a:lnTo>
                    <a:pt x="59" y="7"/>
                  </a:lnTo>
                  <a:lnTo>
                    <a:pt x="50" y="12"/>
                  </a:lnTo>
                  <a:lnTo>
                    <a:pt x="42" y="19"/>
                  </a:lnTo>
                  <a:lnTo>
                    <a:pt x="33" y="29"/>
                  </a:lnTo>
                  <a:lnTo>
                    <a:pt x="24" y="42"/>
                  </a:lnTo>
                  <a:lnTo>
                    <a:pt x="16" y="57"/>
                  </a:lnTo>
                  <a:lnTo>
                    <a:pt x="9" y="75"/>
                  </a:lnTo>
                  <a:lnTo>
                    <a:pt x="3" y="93"/>
                  </a:lnTo>
                  <a:lnTo>
                    <a:pt x="0" y="113"/>
                  </a:lnTo>
                  <a:lnTo>
                    <a:pt x="0" y="132"/>
                  </a:lnTo>
                  <a:lnTo>
                    <a:pt x="3" y="154"/>
                  </a:lnTo>
                  <a:lnTo>
                    <a:pt x="9" y="173"/>
                  </a:lnTo>
                  <a:lnTo>
                    <a:pt x="17" y="191"/>
                  </a:lnTo>
                  <a:lnTo>
                    <a:pt x="26" y="208"/>
                  </a:lnTo>
                  <a:lnTo>
                    <a:pt x="38" y="223"/>
                  </a:lnTo>
                  <a:lnTo>
                    <a:pt x="49" y="238"/>
                  </a:lnTo>
                  <a:lnTo>
                    <a:pt x="62" y="250"/>
                  </a:lnTo>
                  <a:lnTo>
                    <a:pt x="73" y="259"/>
                  </a:lnTo>
                  <a:lnTo>
                    <a:pt x="79" y="262"/>
                  </a:lnTo>
                  <a:lnTo>
                    <a:pt x="84" y="260"/>
                  </a:lnTo>
                  <a:lnTo>
                    <a:pt x="87" y="257"/>
                  </a:lnTo>
                  <a:lnTo>
                    <a:pt x="83" y="250"/>
                  </a:lnTo>
                  <a:lnTo>
                    <a:pt x="76" y="244"/>
                  </a:lnTo>
                  <a:lnTo>
                    <a:pt x="66" y="234"/>
                  </a:lnTo>
                  <a:lnTo>
                    <a:pt x="54" y="221"/>
                  </a:lnTo>
                  <a:lnTo>
                    <a:pt x="40" y="204"/>
                  </a:lnTo>
                  <a:lnTo>
                    <a:pt x="29" y="184"/>
                  </a:lnTo>
                  <a:lnTo>
                    <a:pt x="19" y="161"/>
                  </a:lnTo>
                  <a:lnTo>
                    <a:pt x="15" y="136"/>
                  </a:lnTo>
                  <a:lnTo>
                    <a:pt x="16" y="107"/>
                  </a:lnTo>
                  <a:lnTo>
                    <a:pt x="23" y="79"/>
                  </a:lnTo>
                  <a:lnTo>
                    <a:pt x="33" y="57"/>
                  </a:lnTo>
                  <a:lnTo>
                    <a:pt x="47" y="42"/>
                  </a:lnTo>
                  <a:lnTo>
                    <a:pt x="62" y="30"/>
                  </a:lnTo>
                  <a:lnTo>
                    <a:pt x="76" y="24"/>
                  </a:lnTo>
                  <a:lnTo>
                    <a:pt x="90" y="20"/>
                  </a:lnTo>
                  <a:lnTo>
                    <a:pt x="100" y="21"/>
                  </a:lnTo>
                  <a:lnTo>
                    <a:pt x="108" y="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077" y="736"/>
              <a:ext cx="1808" cy="483"/>
            </a:xfrm>
            <a:custGeom>
              <a:avLst/>
              <a:gdLst/>
              <a:ahLst/>
              <a:cxnLst>
                <a:cxn ang="0">
                  <a:pos x="197" y="206"/>
                </a:cxn>
                <a:cxn ang="0">
                  <a:pos x="213" y="188"/>
                </a:cxn>
                <a:cxn ang="0">
                  <a:pos x="230" y="167"/>
                </a:cxn>
                <a:cxn ang="0">
                  <a:pos x="246" y="144"/>
                </a:cxn>
                <a:cxn ang="0">
                  <a:pos x="260" y="119"/>
                </a:cxn>
                <a:cxn ang="0">
                  <a:pos x="273" y="91"/>
                </a:cxn>
                <a:cxn ang="0">
                  <a:pos x="284" y="62"/>
                </a:cxn>
                <a:cxn ang="0">
                  <a:pos x="291" y="32"/>
                </a:cxn>
                <a:cxn ang="0">
                  <a:pos x="295" y="0"/>
                </a:cxn>
                <a:cxn ang="0">
                  <a:pos x="1809" y="0"/>
                </a:cxn>
                <a:cxn ang="0">
                  <a:pos x="1809" y="43"/>
                </a:cxn>
                <a:cxn ang="0">
                  <a:pos x="336" y="43"/>
                </a:cxn>
                <a:cxn ang="0">
                  <a:pos x="327" y="75"/>
                </a:cxn>
                <a:cxn ang="0">
                  <a:pos x="317" y="107"/>
                </a:cxn>
                <a:cxn ang="0">
                  <a:pos x="304" y="134"/>
                </a:cxn>
                <a:cxn ang="0">
                  <a:pos x="292" y="159"/>
                </a:cxn>
                <a:cxn ang="0">
                  <a:pos x="278" y="183"/>
                </a:cxn>
                <a:cxn ang="0">
                  <a:pos x="263" y="205"/>
                </a:cxn>
                <a:cxn ang="0">
                  <a:pos x="247" y="224"/>
                </a:cxn>
                <a:cxn ang="0">
                  <a:pos x="232" y="244"/>
                </a:cxn>
                <a:cxn ang="0">
                  <a:pos x="223" y="252"/>
                </a:cxn>
                <a:cxn ang="0">
                  <a:pos x="214" y="260"/>
                </a:cxn>
                <a:cxn ang="0">
                  <a:pos x="205" y="268"/>
                </a:cxn>
                <a:cxn ang="0">
                  <a:pos x="195" y="276"/>
                </a:cxn>
                <a:cxn ang="0">
                  <a:pos x="184" y="283"/>
                </a:cxn>
                <a:cxn ang="0">
                  <a:pos x="174" y="292"/>
                </a:cxn>
                <a:cxn ang="0">
                  <a:pos x="164" y="299"/>
                </a:cxn>
                <a:cxn ang="0">
                  <a:pos x="153" y="306"/>
                </a:cxn>
                <a:cxn ang="0">
                  <a:pos x="140" y="313"/>
                </a:cxn>
                <a:cxn ang="0">
                  <a:pos x="127" y="320"/>
                </a:cxn>
                <a:cxn ang="0">
                  <a:pos x="115" y="326"/>
                </a:cxn>
                <a:cxn ang="0">
                  <a:pos x="101" y="334"/>
                </a:cxn>
                <a:cxn ang="0">
                  <a:pos x="88" y="340"/>
                </a:cxn>
                <a:cxn ang="0">
                  <a:pos x="73" y="344"/>
                </a:cxn>
                <a:cxn ang="0">
                  <a:pos x="58" y="349"/>
                </a:cxn>
                <a:cxn ang="0">
                  <a:pos x="42" y="354"/>
                </a:cxn>
                <a:cxn ang="0">
                  <a:pos x="42" y="483"/>
                </a:cxn>
                <a:cxn ang="0">
                  <a:pos x="0" y="483"/>
                </a:cxn>
                <a:cxn ang="0">
                  <a:pos x="0" y="310"/>
                </a:cxn>
                <a:cxn ang="0">
                  <a:pos x="16" y="308"/>
                </a:cxn>
                <a:cxn ang="0">
                  <a:pos x="31" y="305"/>
                </a:cxn>
                <a:cxn ang="0">
                  <a:pos x="45" y="301"/>
                </a:cxn>
                <a:cxn ang="0">
                  <a:pos x="59" y="298"/>
                </a:cxn>
                <a:cxn ang="0">
                  <a:pos x="74" y="292"/>
                </a:cxn>
                <a:cxn ang="0">
                  <a:pos x="88" y="287"/>
                </a:cxn>
                <a:cxn ang="0">
                  <a:pos x="100" y="280"/>
                </a:cxn>
                <a:cxn ang="0">
                  <a:pos x="114" y="272"/>
                </a:cxn>
                <a:cxn ang="0">
                  <a:pos x="125" y="265"/>
                </a:cxn>
                <a:cxn ang="0">
                  <a:pos x="138" y="258"/>
                </a:cxn>
                <a:cxn ang="0">
                  <a:pos x="149" y="250"/>
                </a:cxn>
                <a:cxn ang="0">
                  <a:pos x="159" y="241"/>
                </a:cxn>
                <a:cxn ang="0">
                  <a:pos x="170" y="233"/>
                </a:cxn>
                <a:cxn ang="0">
                  <a:pos x="180" y="223"/>
                </a:cxn>
                <a:cxn ang="0">
                  <a:pos x="189" y="215"/>
                </a:cxn>
                <a:cxn ang="0">
                  <a:pos x="197" y="206"/>
                </a:cxn>
              </a:cxnLst>
              <a:rect l="0" t="0" r="r" b="b"/>
              <a:pathLst>
                <a:path w="1809" h="483">
                  <a:moveTo>
                    <a:pt x="197" y="206"/>
                  </a:moveTo>
                  <a:lnTo>
                    <a:pt x="213" y="188"/>
                  </a:lnTo>
                  <a:lnTo>
                    <a:pt x="230" y="167"/>
                  </a:lnTo>
                  <a:lnTo>
                    <a:pt x="246" y="144"/>
                  </a:lnTo>
                  <a:lnTo>
                    <a:pt x="260" y="119"/>
                  </a:lnTo>
                  <a:lnTo>
                    <a:pt x="273" y="91"/>
                  </a:lnTo>
                  <a:lnTo>
                    <a:pt x="284" y="62"/>
                  </a:lnTo>
                  <a:lnTo>
                    <a:pt x="291" y="32"/>
                  </a:lnTo>
                  <a:lnTo>
                    <a:pt x="295" y="0"/>
                  </a:lnTo>
                  <a:lnTo>
                    <a:pt x="1809" y="0"/>
                  </a:lnTo>
                  <a:lnTo>
                    <a:pt x="1809" y="43"/>
                  </a:lnTo>
                  <a:lnTo>
                    <a:pt x="336" y="43"/>
                  </a:lnTo>
                  <a:lnTo>
                    <a:pt x="327" y="75"/>
                  </a:lnTo>
                  <a:lnTo>
                    <a:pt x="317" y="107"/>
                  </a:lnTo>
                  <a:lnTo>
                    <a:pt x="304" y="134"/>
                  </a:lnTo>
                  <a:lnTo>
                    <a:pt x="292" y="159"/>
                  </a:lnTo>
                  <a:lnTo>
                    <a:pt x="278" y="183"/>
                  </a:lnTo>
                  <a:lnTo>
                    <a:pt x="263" y="205"/>
                  </a:lnTo>
                  <a:lnTo>
                    <a:pt x="247" y="224"/>
                  </a:lnTo>
                  <a:lnTo>
                    <a:pt x="232" y="244"/>
                  </a:lnTo>
                  <a:lnTo>
                    <a:pt x="223" y="252"/>
                  </a:lnTo>
                  <a:lnTo>
                    <a:pt x="214" y="260"/>
                  </a:lnTo>
                  <a:lnTo>
                    <a:pt x="205" y="268"/>
                  </a:lnTo>
                  <a:lnTo>
                    <a:pt x="195" y="276"/>
                  </a:lnTo>
                  <a:lnTo>
                    <a:pt x="184" y="283"/>
                  </a:lnTo>
                  <a:lnTo>
                    <a:pt x="174" y="292"/>
                  </a:lnTo>
                  <a:lnTo>
                    <a:pt x="164" y="299"/>
                  </a:lnTo>
                  <a:lnTo>
                    <a:pt x="153" y="306"/>
                  </a:lnTo>
                  <a:lnTo>
                    <a:pt x="140" y="313"/>
                  </a:lnTo>
                  <a:lnTo>
                    <a:pt x="127" y="320"/>
                  </a:lnTo>
                  <a:lnTo>
                    <a:pt x="115" y="326"/>
                  </a:lnTo>
                  <a:lnTo>
                    <a:pt x="101" y="334"/>
                  </a:lnTo>
                  <a:lnTo>
                    <a:pt x="88" y="340"/>
                  </a:lnTo>
                  <a:lnTo>
                    <a:pt x="73" y="344"/>
                  </a:lnTo>
                  <a:lnTo>
                    <a:pt x="58" y="349"/>
                  </a:lnTo>
                  <a:lnTo>
                    <a:pt x="42" y="354"/>
                  </a:lnTo>
                  <a:lnTo>
                    <a:pt x="42" y="483"/>
                  </a:lnTo>
                  <a:lnTo>
                    <a:pt x="0" y="483"/>
                  </a:lnTo>
                  <a:lnTo>
                    <a:pt x="0" y="310"/>
                  </a:lnTo>
                  <a:lnTo>
                    <a:pt x="16" y="308"/>
                  </a:lnTo>
                  <a:lnTo>
                    <a:pt x="31" y="305"/>
                  </a:lnTo>
                  <a:lnTo>
                    <a:pt x="45" y="301"/>
                  </a:lnTo>
                  <a:lnTo>
                    <a:pt x="59" y="298"/>
                  </a:lnTo>
                  <a:lnTo>
                    <a:pt x="74" y="292"/>
                  </a:lnTo>
                  <a:lnTo>
                    <a:pt x="88" y="287"/>
                  </a:lnTo>
                  <a:lnTo>
                    <a:pt x="100" y="280"/>
                  </a:lnTo>
                  <a:lnTo>
                    <a:pt x="114" y="272"/>
                  </a:lnTo>
                  <a:lnTo>
                    <a:pt x="125" y="265"/>
                  </a:lnTo>
                  <a:lnTo>
                    <a:pt x="138" y="258"/>
                  </a:lnTo>
                  <a:lnTo>
                    <a:pt x="149" y="250"/>
                  </a:lnTo>
                  <a:lnTo>
                    <a:pt x="159" y="241"/>
                  </a:lnTo>
                  <a:lnTo>
                    <a:pt x="170" y="233"/>
                  </a:lnTo>
                  <a:lnTo>
                    <a:pt x="180" y="223"/>
                  </a:lnTo>
                  <a:lnTo>
                    <a:pt x="189" y="215"/>
                  </a:lnTo>
                  <a:lnTo>
                    <a:pt x="197" y="20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947" y="598"/>
              <a:ext cx="1939" cy="621"/>
            </a:xfrm>
            <a:custGeom>
              <a:avLst/>
              <a:gdLst/>
              <a:ahLst/>
              <a:cxnLst>
                <a:cxn ang="0">
                  <a:pos x="17" y="329"/>
                </a:cxn>
                <a:cxn ang="0">
                  <a:pos x="32" y="330"/>
                </a:cxn>
                <a:cxn ang="0">
                  <a:pos x="46" y="330"/>
                </a:cxn>
                <a:cxn ang="0">
                  <a:pos x="62" y="330"/>
                </a:cxn>
                <a:cxn ang="0">
                  <a:pos x="77" y="327"/>
                </a:cxn>
                <a:cxn ang="0">
                  <a:pos x="93" y="325"/>
                </a:cxn>
                <a:cxn ang="0">
                  <a:pos x="108" y="323"/>
                </a:cxn>
                <a:cxn ang="0">
                  <a:pos x="123" y="318"/>
                </a:cxn>
                <a:cxn ang="0">
                  <a:pos x="139" y="313"/>
                </a:cxn>
                <a:cxn ang="0">
                  <a:pos x="153" y="308"/>
                </a:cxn>
                <a:cxn ang="0">
                  <a:pos x="167" y="302"/>
                </a:cxn>
                <a:cxn ang="0">
                  <a:pos x="181" y="295"/>
                </a:cxn>
                <a:cxn ang="0">
                  <a:pos x="194" y="288"/>
                </a:cxn>
                <a:cxn ang="0">
                  <a:pos x="206" y="279"/>
                </a:cxn>
                <a:cxn ang="0">
                  <a:pos x="219" y="271"/>
                </a:cxn>
                <a:cxn ang="0">
                  <a:pos x="229" y="261"/>
                </a:cxn>
                <a:cxn ang="0">
                  <a:pos x="239" y="252"/>
                </a:cxn>
                <a:cxn ang="0">
                  <a:pos x="257" y="230"/>
                </a:cxn>
                <a:cxn ang="0">
                  <a:pos x="273" y="204"/>
                </a:cxn>
                <a:cxn ang="0">
                  <a:pos x="287" y="176"/>
                </a:cxn>
                <a:cxn ang="0">
                  <a:pos x="297" y="146"/>
                </a:cxn>
                <a:cxn ang="0">
                  <a:pos x="305" y="114"/>
                </a:cxn>
                <a:cxn ang="0">
                  <a:pos x="310" y="83"/>
                </a:cxn>
                <a:cxn ang="0">
                  <a:pos x="312" y="50"/>
                </a:cxn>
                <a:cxn ang="0">
                  <a:pos x="311" y="19"/>
                </a:cxn>
                <a:cxn ang="0">
                  <a:pos x="311" y="0"/>
                </a:cxn>
                <a:cxn ang="0">
                  <a:pos x="1939" y="0"/>
                </a:cxn>
                <a:cxn ang="0">
                  <a:pos x="1939" y="19"/>
                </a:cxn>
                <a:cxn ang="0">
                  <a:pos x="332" y="19"/>
                </a:cxn>
                <a:cxn ang="0">
                  <a:pos x="333" y="52"/>
                </a:cxn>
                <a:cxn ang="0">
                  <a:pos x="329" y="86"/>
                </a:cxn>
                <a:cxn ang="0">
                  <a:pos x="324" y="120"/>
                </a:cxn>
                <a:cxn ang="0">
                  <a:pos x="314" y="153"/>
                </a:cxn>
                <a:cxn ang="0">
                  <a:pos x="302" y="185"/>
                </a:cxn>
                <a:cxn ang="0">
                  <a:pos x="288" y="215"/>
                </a:cxn>
                <a:cxn ang="0">
                  <a:pos x="271" y="242"/>
                </a:cxn>
                <a:cxn ang="0">
                  <a:pos x="252" y="265"/>
                </a:cxn>
                <a:cxn ang="0">
                  <a:pos x="241" y="276"/>
                </a:cxn>
                <a:cxn ang="0">
                  <a:pos x="229" y="285"/>
                </a:cxn>
                <a:cxn ang="0">
                  <a:pos x="216" y="295"/>
                </a:cxn>
                <a:cxn ang="0">
                  <a:pos x="204" y="303"/>
                </a:cxn>
                <a:cxn ang="0">
                  <a:pos x="189" y="311"/>
                </a:cxn>
                <a:cxn ang="0">
                  <a:pos x="175" y="319"/>
                </a:cxn>
                <a:cxn ang="0">
                  <a:pos x="161" y="325"/>
                </a:cxn>
                <a:cxn ang="0">
                  <a:pos x="145" y="331"/>
                </a:cxn>
                <a:cxn ang="0">
                  <a:pos x="129" y="337"/>
                </a:cxn>
                <a:cxn ang="0">
                  <a:pos x="113" y="341"/>
                </a:cxn>
                <a:cxn ang="0">
                  <a:pos x="97" y="344"/>
                </a:cxn>
                <a:cxn ang="0">
                  <a:pos x="81" y="348"/>
                </a:cxn>
                <a:cxn ang="0">
                  <a:pos x="65" y="349"/>
                </a:cxn>
                <a:cxn ang="0">
                  <a:pos x="49" y="350"/>
                </a:cxn>
                <a:cxn ang="0">
                  <a:pos x="33" y="350"/>
                </a:cxn>
                <a:cxn ang="0">
                  <a:pos x="17" y="349"/>
                </a:cxn>
                <a:cxn ang="0">
                  <a:pos x="17" y="621"/>
                </a:cxn>
                <a:cxn ang="0">
                  <a:pos x="0" y="621"/>
                </a:cxn>
                <a:cxn ang="0">
                  <a:pos x="0" y="329"/>
                </a:cxn>
                <a:cxn ang="0">
                  <a:pos x="17" y="329"/>
                </a:cxn>
              </a:cxnLst>
              <a:rect l="0" t="0" r="r" b="b"/>
              <a:pathLst>
                <a:path w="1939" h="621">
                  <a:moveTo>
                    <a:pt x="17" y="329"/>
                  </a:moveTo>
                  <a:lnTo>
                    <a:pt x="32" y="330"/>
                  </a:lnTo>
                  <a:lnTo>
                    <a:pt x="46" y="330"/>
                  </a:lnTo>
                  <a:lnTo>
                    <a:pt x="62" y="330"/>
                  </a:lnTo>
                  <a:lnTo>
                    <a:pt x="77" y="327"/>
                  </a:lnTo>
                  <a:lnTo>
                    <a:pt x="93" y="325"/>
                  </a:lnTo>
                  <a:lnTo>
                    <a:pt x="108" y="323"/>
                  </a:lnTo>
                  <a:lnTo>
                    <a:pt x="123" y="318"/>
                  </a:lnTo>
                  <a:lnTo>
                    <a:pt x="139" y="313"/>
                  </a:lnTo>
                  <a:lnTo>
                    <a:pt x="153" y="308"/>
                  </a:lnTo>
                  <a:lnTo>
                    <a:pt x="167" y="302"/>
                  </a:lnTo>
                  <a:lnTo>
                    <a:pt x="181" y="295"/>
                  </a:lnTo>
                  <a:lnTo>
                    <a:pt x="194" y="288"/>
                  </a:lnTo>
                  <a:lnTo>
                    <a:pt x="206" y="279"/>
                  </a:lnTo>
                  <a:lnTo>
                    <a:pt x="219" y="271"/>
                  </a:lnTo>
                  <a:lnTo>
                    <a:pt x="229" y="261"/>
                  </a:lnTo>
                  <a:lnTo>
                    <a:pt x="239" y="252"/>
                  </a:lnTo>
                  <a:lnTo>
                    <a:pt x="257" y="230"/>
                  </a:lnTo>
                  <a:lnTo>
                    <a:pt x="273" y="204"/>
                  </a:lnTo>
                  <a:lnTo>
                    <a:pt x="287" y="176"/>
                  </a:lnTo>
                  <a:lnTo>
                    <a:pt x="297" y="146"/>
                  </a:lnTo>
                  <a:lnTo>
                    <a:pt x="305" y="114"/>
                  </a:lnTo>
                  <a:lnTo>
                    <a:pt x="310" y="83"/>
                  </a:lnTo>
                  <a:lnTo>
                    <a:pt x="312" y="50"/>
                  </a:lnTo>
                  <a:lnTo>
                    <a:pt x="311" y="19"/>
                  </a:lnTo>
                  <a:lnTo>
                    <a:pt x="311" y="0"/>
                  </a:lnTo>
                  <a:lnTo>
                    <a:pt x="1939" y="0"/>
                  </a:lnTo>
                  <a:lnTo>
                    <a:pt x="1939" y="19"/>
                  </a:lnTo>
                  <a:lnTo>
                    <a:pt x="332" y="19"/>
                  </a:lnTo>
                  <a:lnTo>
                    <a:pt x="333" y="52"/>
                  </a:lnTo>
                  <a:lnTo>
                    <a:pt x="329" y="86"/>
                  </a:lnTo>
                  <a:lnTo>
                    <a:pt x="324" y="120"/>
                  </a:lnTo>
                  <a:lnTo>
                    <a:pt x="314" y="153"/>
                  </a:lnTo>
                  <a:lnTo>
                    <a:pt x="302" y="185"/>
                  </a:lnTo>
                  <a:lnTo>
                    <a:pt x="288" y="215"/>
                  </a:lnTo>
                  <a:lnTo>
                    <a:pt x="271" y="242"/>
                  </a:lnTo>
                  <a:lnTo>
                    <a:pt x="252" y="265"/>
                  </a:lnTo>
                  <a:lnTo>
                    <a:pt x="241" y="276"/>
                  </a:lnTo>
                  <a:lnTo>
                    <a:pt x="229" y="285"/>
                  </a:lnTo>
                  <a:lnTo>
                    <a:pt x="216" y="295"/>
                  </a:lnTo>
                  <a:lnTo>
                    <a:pt x="204" y="303"/>
                  </a:lnTo>
                  <a:lnTo>
                    <a:pt x="189" y="311"/>
                  </a:lnTo>
                  <a:lnTo>
                    <a:pt x="175" y="319"/>
                  </a:lnTo>
                  <a:lnTo>
                    <a:pt x="161" y="325"/>
                  </a:lnTo>
                  <a:lnTo>
                    <a:pt x="145" y="331"/>
                  </a:lnTo>
                  <a:lnTo>
                    <a:pt x="129" y="337"/>
                  </a:lnTo>
                  <a:lnTo>
                    <a:pt x="113" y="341"/>
                  </a:lnTo>
                  <a:lnTo>
                    <a:pt x="97" y="344"/>
                  </a:lnTo>
                  <a:lnTo>
                    <a:pt x="81" y="348"/>
                  </a:lnTo>
                  <a:lnTo>
                    <a:pt x="65" y="349"/>
                  </a:lnTo>
                  <a:lnTo>
                    <a:pt x="49" y="350"/>
                  </a:lnTo>
                  <a:lnTo>
                    <a:pt x="33" y="350"/>
                  </a:lnTo>
                  <a:lnTo>
                    <a:pt x="17" y="349"/>
                  </a:lnTo>
                  <a:lnTo>
                    <a:pt x="17" y="621"/>
                  </a:lnTo>
                  <a:lnTo>
                    <a:pt x="0" y="621"/>
                  </a:lnTo>
                  <a:lnTo>
                    <a:pt x="0" y="329"/>
                  </a:lnTo>
                  <a:lnTo>
                    <a:pt x="17" y="32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1143" y="804"/>
              <a:ext cx="1742" cy="415"/>
            </a:xfrm>
            <a:custGeom>
              <a:avLst/>
              <a:gdLst/>
              <a:ahLst/>
              <a:cxnLst>
                <a:cxn ang="0">
                  <a:pos x="193" y="190"/>
                </a:cxn>
                <a:cxn ang="0">
                  <a:pos x="205" y="177"/>
                </a:cxn>
                <a:cxn ang="0">
                  <a:pos x="219" y="159"/>
                </a:cxn>
                <a:cxn ang="0">
                  <a:pos x="234" y="138"/>
                </a:cxn>
                <a:cxn ang="0">
                  <a:pos x="249" y="115"/>
                </a:cxn>
                <a:cxn ang="0">
                  <a:pos x="263" y="91"/>
                </a:cxn>
                <a:cxn ang="0">
                  <a:pos x="275" y="65"/>
                </a:cxn>
                <a:cxn ang="0">
                  <a:pos x="284" y="40"/>
                </a:cxn>
                <a:cxn ang="0">
                  <a:pos x="290" y="16"/>
                </a:cxn>
                <a:cxn ang="0">
                  <a:pos x="290" y="16"/>
                </a:cxn>
                <a:cxn ang="0">
                  <a:pos x="290" y="0"/>
                </a:cxn>
                <a:cxn ang="0">
                  <a:pos x="1743" y="0"/>
                </a:cxn>
                <a:cxn ang="0">
                  <a:pos x="1743" y="18"/>
                </a:cxn>
                <a:cxn ang="0">
                  <a:pos x="304" y="18"/>
                </a:cxn>
                <a:cxn ang="0">
                  <a:pos x="299" y="45"/>
                </a:cxn>
                <a:cxn ang="0">
                  <a:pos x="290" y="72"/>
                </a:cxn>
                <a:cxn ang="0">
                  <a:pos x="277" y="100"/>
                </a:cxn>
                <a:cxn ang="0">
                  <a:pos x="262" y="125"/>
                </a:cxn>
                <a:cxn ang="0">
                  <a:pos x="247" y="149"/>
                </a:cxn>
                <a:cxn ang="0">
                  <a:pos x="231" y="171"/>
                </a:cxn>
                <a:cxn ang="0">
                  <a:pos x="217" y="189"/>
                </a:cxn>
                <a:cxn ang="0">
                  <a:pos x="204" y="203"/>
                </a:cxn>
                <a:cxn ang="0">
                  <a:pos x="193" y="216"/>
                </a:cxn>
                <a:cxn ang="0">
                  <a:pos x="179" y="230"/>
                </a:cxn>
                <a:cxn ang="0">
                  <a:pos x="162" y="244"/>
                </a:cxn>
                <a:cxn ang="0">
                  <a:pos x="141" y="261"/>
                </a:cxn>
                <a:cxn ang="0">
                  <a:pos x="118" y="276"/>
                </a:cxn>
                <a:cxn ang="0">
                  <a:pos x="93" y="292"/>
                </a:cxn>
                <a:cxn ang="0">
                  <a:pos x="68" y="305"/>
                </a:cxn>
                <a:cxn ang="0">
                  <a:pos x="42" y="316"/>
                </a:cxn>
                <a:cxn ang="0">
                  <a:pos x="17" y="322"/>
                </a:cxn>
                <a:cxn ang="0">
                  <a:pos x="17" y="415"/>
                </a:cxn>
                <a:cxn ang="0">
                  <a:pos x="0" y="415"/>
                </a:cxn>
                <a:cxn ang="0">
                  <a:pos x="0" y="305"/>
                </a:cxn>
                <a:cxn ang="0">
                  <a:pos x="15" y="305"/>
                </a:cxn>
                <a:cxn ang="0">
                  <a:pos x="15" y="305"/>
                </a:cxn>
                <a:cxn ang="0">
                  <a:pos x="38" y="299"/>
                </a:cxn>
                <a:cxn ang="0">
                  <a:pos x="63" y="290"/>
                </a:cxn>
                <a:cxn ang="0">
                  <a:pos x="87" y="278"/>
                </a:cxn>
                <a:cxn ang="0">
                  <a:pos x="109" y="262"/>
                </a:cxn>
                <a:cxn ang="0">
                  <a:pos x="131" y="246"/>
                </a:cxn>
                <a:cxn ang="0">
                  <a:pos x="150" y="231"/>
                </a:cxn>
                <a:cxn ang="0">
                  <a:pos x="168" y="216"/>
                </a:cxn>
                <a:cxn ang="0">
                  <a:pos x="180" y="203"/>
                </a:cxn>
                <a:cxn ang="0">
                  <a:pos x="193" y="190"/>
                </a:cxn>
              </a:cxnLst>
              <a:rect l="0" t="0" r="r" b="b"/>
              <a:pathLst>
                <a:path w="1743" h="415">
                  <a:moveTo>
                    <a:pt x="193" y="190"/>
                  </a:moveTo>
                  <a:lnTo>
                    <a:pt x="205" y="177"/>
                  </a:lnTo>
                  <a:lnTo>
                    <a:pt x="219" y="159"/>
                  </a:lnTo>
                  <a:lnTo>
                    <a:pt x="234" y="138"/>
                  </a:lnTo>
                  <a:lnTo>
                    <a:pt x="249" y="115"/>
                  </a:lnTo>
                  <a:lnTo>
                    <a:pt x="263" y="91"/>
                  </a:lnTo>
                  <a:lnTo>
                    <a:pt x="275" y="65"/>
                  </a:lnTo>
                  <a:lnTo>
                    <a:pt x="284" y="40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90" y="0"/>
                  </a:lnTo>
                  <a:lnTo>
                    <a:pt x="1743" y="0"/>
                  </a:lnTo>
                  <a:lnTo>
                    <a:pt x="1743" y="18"/>
                  </a:lnTo>
                  <a:lnTo>
                    <a:pt x="304" y="18"/>
                  </a:lnTo>
                  <a:lnTo>
                    <a:pt x="299" y="45"/>
                  </a:lnTo>
                  <a:lnTo>
                    <a:pt x="290" y="72"/>
                  </a:lnTo>
                  <a:lnTo>
                    <a:pt x="277" y="100"/>
                  </a:lnTo>
                  <a:lnTo>
                    <a:pt x="262" y="125"/>
                  </a:lnTo>
                  <a:lnTo>
                    <a:pt x="247" y="149"/>
                  </a:lnTo>
                  <a:lnTo>
                    <a:pt x="231" y="171"/>
                  </a:lnTo>
                  <a:lnTo>
                    <a:pt x="217" y="189"/>
                  </a:lnTo>
                  <a:lnTo>
                    <a:pt x="204" y="203"/>
                  </a:lnTo>
                  <a:lnTo>
                    <a:pt x="193" y="216"/>
                  </a:lnTo>
                  <a:lnTo>
                    <a:pt x="179" y="230"/>
                  </a:lnTo>
                  <a:lnTo>
                    <a:pt x="162" y="244"/>
                  </a:lnTo>
                  <a:lnTo>
                    <a:pt x="141" y="261"/>
                  </a:lnTo>
                  <a:lnTo>
                    <a:pt x="118" y="276"/>
                  </a:lnTo>
                  <a:lnTo>
                    <a:pt x="93" y="292"/>
                  </a:lnTo>
                  <a:lnTo>
                    <a:pt x="68" y="305"/>
                  </a:lnTo>
                  <a:lnTo>
                    <a:pt x="42" y="316"/>
                  </a:lnTo>
                  <a:lnTo>
                    <a:pt x="17" y="322"/>
                  </a:lnTo>
                  <a:lnTo>
                    <a:pt x="17" y="415"/>
                  </a:lnTo>
                  <a:lnTo>
                    <a:pt x="0" y="415"/>
                  </a:lnTo>
                  <a:lnTo>
                    <a:pt x="0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38" y="299"/>
                  </a:lnTo>
                  <a:lnTo>
                    <a:pt x="63" y="290"/>
                  </a:lnTo>
                  <a:lnTo>
                    <a:pt x="87" y="278"/>
                  </a:lnTo>
                  <a:lnTo>
                    <a:pt x="109" y="262"/>
                  </a:lnTo>
                  <a:lnTo>
                    <a:pt x="131" y="246"/>
                  </a:lnTo>
                  <a:lnTo>
                    <a:pt x="150" y="231"/>
                  </a:lnTo>
                  <a:lnTo>
                    <a:pt x="168" y="216"/>
                  </a:lnTo>
                  <a:lnTo>
                    <a:pt x="180" y="203"/>
                  </a:lnTo>
                  <a:lnTo>
                    <a:pt x="193" y="19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1119" y="779"/>
              <a:ext cx="1767" cy="440"/>
            </a:xfrm>
            <a:custGeom>
              <a:avLst/>
              <a:gdLst/>
              <a:ahLst/>
              <a:cxnLst>
                <a:cxn ang="0">
                  <a:pos x="24" y="440"/>
                </a:cxn>
                <a:cxn ang="0">
                  <a:pos x="24" y="330"/>
                </a:cxn>
                <a:cxn ang="0">
                  <a:pos x="39" y="330"/>
                </a:cxn>
                <a:cxn ang="0">
                  <a:pos x="39" y="330"/>
                </a:cxn>
                <a:cxn ang="0">
                  <a:pos x="62" y="324"/>
                </a:cxn>
                <a:cxn ang="0">
                  <a:pos x="87" y="315"/>
                </a:cxn>
                <a:cxn ang="0">
                  <a:pos x="111" y="303"/>
                </a:cxn>
                <a:cxn ang="0">
                  <a:pos x="133" y="287"/>
                </a:cxn>
                <a:cxn ang="0">
                  <a:pos x="155" y="271"/>
                </a:cxn>
                <a:cxn ang="0">
                  <a:pos x="174" y="256"/>
                </a:cxn>
                <a:cxn ang="0">
                  <a:pos x="192" y="241"/>
                </a:cxn>
                <a:cxn ang="0">
                  <a:pos x="204" y="228"/>
                </a:cxn>
                <a:cxn ang="0">
                  <a:pos x="217" y="215"/>
                </a:cxn>
                <a:cxn ang="0">
                  <a:pos x="229" y="202"/>
                </a:cxn>
                <a:cxn ang="0">
                  <a:pos x="243" y="184"/>
                </a:cxn>
                <a:cxn ang="0">
                  <a:pos x="258" y="163"/>
                </a:cxn>
                <a:cxn ang="0">
                  <a:pos x="273" y="140"/>
                </a:cxn>
                <a:cxn ang="0">
                  <a:pos x="287" y="116"/>
                </a:cxn>
                <a:cxn ang="0">
                  <a:pos x="299" y="90"/>
                </a:cxn>
                <a:cxn ang="0">
                  <a:pos x="308" y="65"/>
                </a:cxn>
                <a:cxn ang="0">
                  <a:pos x="314" y="41"/>
                </a:cxn>
                <a:cxn ang="0">
                  <a:pos x="314" y="41"/>
                </a:cxn>
                <a:cxn ang="0">
                  <a:pos x="314" y="25"/>
                </a:cxn>
                <a:cxn ang="0">
                  <a:pos x="1767" y="25"/>
                </a:cxn>
                <a:cxn ang="0">
                  <a:pos x="1767" y="0"/>
                </a:cxn>
                <a:cxn ang="0">
                  <a:pos x="294" y="0"/>
                </a:cxn>
                <a:cxn ang="0">
                  <a:pos x="285" y="32"/>
                </a:cxn>
                <a:cxn ang="0">
                  <a:pos x="275" y="64"/>
                </a:cxn>
                <a:cxn ang="0">
                  <a:pos x="262" y="91"/>
                </a:cxn>
                <a:cxn ang="0">
                  <a:pos x="250" y="116"/>
                </a:cxn>
                <a:cxn ang="0">
                  <a:pos x="236" y="140"/>
                </a:cxn>
                <a:cxn ang="0">
                  <a:pos x="221" y="162"/>
                </a:cxn>
                <a:cxn ang="0">
                  <a:pos x="205" y="181"/>
                </a:cxn>
                <a:cxn ang="0">
                  <a:pos x="190" y="201"/>
                </a:cxn>
                <a:cxn ang="0">
                  <a:pos x="181" y="209"/>
                </a:cxn>
                <a:cxn ang="0">
                  <a:pos x="172" y="217"/>
                </a:cxn>
                <a:cxn ang="0">
                  <a:pos x="163" y="225"/>
                </a:cxn>
                <a:cxn ang="0">
                  <a:pos x="153" y="233"/>
                </a:cxn>
                <a:cxn ang="0">
                  <a:pos x="142" y="240"/>
                </a:cxn>
                <a:cxn ang="0">
                  <a:pos x="132" y="249"/>
                </a:cxn>
                <a:cxn ang="0">
                  <a:pos x="122" y="256"/>
                </a:cxn>
                <a:cxn ang="0">
                  <a:pos x="111" y="263"/>
                </a:cxn>
                <a:cxn ang="0">
                  <a:pos x="98" y="270"/>
                </a:cxn>
                <a:cxn ang="0">
                  <a:pos x="85" y="277"/>
                </a:cxn>
                <a:cxn ang="0">
                  <a:pos x="73" y="283"/>
                </a:cxn>
                <a:cxn ang="0">
                  <a:pos x="59" y="291"/>
                </a:cxn>
                <a:cxn ang="0">
                  <a:pos x="46" y="297"/>
                </a:cxn>
                <a:cxn ang="0">
                  <a:pos x="31" y="301"/>
                </a:cxn>
                <a:cxn ang="0">
                  <a:pos x="16" y="306"/>
                </a:cxn>
                <a:cxn ang="0">
                  <a:pos x="0" y="311"/>
                </a:cxn>
                <a:cxn ang="0">
                  <a:pos x="0" y="440"/>
                </a:cxn>
                <a:cxn ang="0">
                  <a:pos x="24" y="440"/>
                </a:cxn>
              </a:cxnLst>
              <a:rect l="0" t="0" r="r" b="b"/>
              <a:pathLst>
                <a:path w="1767" h="440">
                  <a:moveTo>
                    <a:pt x="24" y="440"/>
                  </a:moveTo>
                  <a:lnTo>
                    <a:pt x="24" y="330"/>
                  </a:lnTo>
                  <a:lnTo>
                    <a:pt x="39" y="330"/>
                  </a:lnTo>
                  <a:lnTo>
                    <a:pt x="39" y="330"/>
                  </a:lnTo>
                  <a:lnTo>
                    <a:pt x="62" y="324"/>
                  </a:lnTo>
                  <a:lnTo>
                    <a:pt x="87" y="315"/>
                  </a:lnTo>
                  <a:lnTo>
                    <a:pt x="111" y="303"/>
                  </a:lnTo>
                  <a:lnTo>
                    <a:pt x="133" y="287"/>
                  </a:lnTo>
                  <a:lnTo>
                    <a:pt x="155" y="271"/>
                  </a:lnTo>
                  <a:lnTo>
                    <a:pt x="174" y="256"/>
                  </a:lnTo>
                  <a:lnTo>
                    <a:pt x="192" y="241"/>
                  </a:lnTo>
                  <a:lnTo>
                    <a:pt x="204" y="228"/>
                  </a:lnTo>
                  <a:lnTo>
                    <a:pt x="217" y="215"/>
                  </a:lnTo>
                  <a:lnTo>
                    <a:pt x="229" y="202"/>
                  </a:lnTo>
                  <a:lnTo>
                    <a:pt x="243" y="184"/>
                  </a:lnTo>
                  <a:lnTo>
                    <a:pt x="258" y="163"/>
                  </a:lnTo>
                  <a:lnTo>
                    <a:pt x="273" y="140"/>
                  </a:lnTo>
                  <a:lnTo>
                    <a:pt x="287" y="116"/>
                  </a:lnTo>
                  <a:lnTo>
                    <a:pt x="299" y="90"/>
                  </a:lnTo>
                  <a:lnTo>
                    <a:pt x="308" y="65"/>
                  </a:lnTo>
                  <a:lnTo>
                    <a:pt x="314" y="41"/>
                  </a:lnTo>
                  <a:lnTo>
                    <a:pt x="314" y="41"/>
                  </a:lnTo>
                  <a:lnTo>
                    <a:pt x="314" y="25"/>
                  </a:lnTo>
                  <a:lnTo>
                    <a:pt x="1767" y="25"/>
                  </a:lnTo>
                  <a:lnTo>
                    <a:pt x="1767" y="0"/>
                  </a:lnTo>
                  <a:lnTo>
                    <a:pt x="294" y="0"/>
                  </a:lnTo>
                  <a:lnTo>
                    <a:pt x="285" y="32"/>
                  </a:lnTo>
                  <a:lnTo>
                    <a:pt x="275" y="64"/>
                  </a:lnTo>
                  <a:lnTo>
                    <a:pt x="262" y="91"/>
                  </a:lnTo>
                  <a:lnTo>
                    <a:pt x="250" y="116"/>
                  </a:lnTo>
                  <a:lnTo>
                    <a:pt x="236" y="140"/>
                  </a:lnTo>
                  <a:lnTo>
                    <a:pt x="221" y="162"/>
                  </a:lnTo>
                  <a:lnTo>
                    <a:pt x="205" y="181"/>
                  </a:lnTo>
                  <a:lnTo>
                    <a:pt x="190" y="201"/>
                  </a:lnTo>
                  <a:lnTo>
                    <a:pt x="181" y="209"/>
                  </a:lnTo>
                  <a:lnTo>
                    <a:pt x="172" y="217"/>
                  </a:lnTo>
                  <a:lnTo>
                    <a:pt x="163" y="225"/>
                  </a:lnTo>
                  <a:lnTo>
                    <a:pt x="153" y="233"/>
                  </a:lnTo>
                  <a:lnTo>
                    <a:pt x="142" y="240"/>
                  </a:lnTo>
                  <a:lnTo>
                    <a:pt x="132" y="249"/>
                  </a:lnTo>
                  <a:lnTo>
                    <a:pt x="122" y="256"/>
                  </a:lnTo>
                  <a:lnTo>
                    <a:pt x="111" y="263"/>
                  </a:lnTo>
                  <a:lnTo>
                    <a:pt x="98" y="270"/>
                  </a:lnTo>
                  <a:lnTo>
                    <a:pt x="85" y="277"/>
                  </a:lnTo>
                  <a:lnTo>
                    <a:pt x="73" y="283"/>
                  </a:lnTo>
                  <a:lnTo>
                    <a:pt x="59" y="291"/>
                  </a:lnTo>
                  <a:lnTo>
                    <a:pt x="46" y="297"/>
                  </a:lnTo>
                  <a:lnTo>
                    <a:pt x="31" y="301"/>
                  </a:lnTo>
                  <a:lnTo>
                    <a:pt x="16" y="306"/>
                  </a:lnTo>
                  <a:lnTo>
                    <a:pt x="0" y="311"/>
                  </a:lnTo>
                  <a:lnTo>
                    <a:pt x="0" y="440"/>
                  </a:lnTo>
                  <a:lnTo>
                    <a:pt x="24" y="4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884" y="532"/>
              <a:ext cx="155" cy="163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3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3" y="3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3"/>
                </a:cxn>
                <a:cxn ang="0">
                  <a:pos x="19" y="8"/>
                </a:cxn>
                <a:cxn ang="0">
                  <a:pos x="23" y="12"/>
                </a:cxn>
                <a:cxn ang="0">
                  <a:pos x="26" y="15"/>
                </a:cxn>
                <a:cxn ang="0">
                  <a:pos x="30" y="19"/>
                </a:cxn>
                <a:cxn ang="0">
                  <a:pos x="33" y="21"/>
                </a:cxn>
                <a:cxn ang="0">
                  <a:pos x="44" y="13"/>
                </a:cxn>
                <a:cxn ang="0">
                  <a:pos x="57" y="8"/>
                </a:cxn>
                <a:cxn ang="0">
                  <a:pos x="71" y="4"/>
                </a:cxn>
                <a:cxn ang="0">
                  <a:pos x="84" y="4"/>
                </a:cxn>
                <a:cxn ang="0">
                  <a:pos x="98" y="7"/>
                </a:cxn>
                <a:cxn ang="0">
                  <a:pos x="111" y="13"/>
                </a:cxn>
                <a:cxn ang="0">
                  <a:pos x="124" y="22"/>
                </a:cxn>
                <a:cxn ang="0">
                  <a:pos x="136" y="36"/>
                </a:cxn>
                <a:cxn ang="0">
                  <a:pos x="148" y="60"/>
                </a:cxn>
                <a:cxn ang="0">
                  <a:pos x="155" y="88"/>
                </a:cxn>
                <a:cxn ang="0">
                  <a:pos x="153" y="118"/>
                </a:cxn>
                <a:cxn ang="0">
                  <a:pos x="138" y="145"/>
                </a:cxn>
                <a:cxn ang="0">
                  <a:pos x="127" y="155"/>
                </a:cxn>
                <a:cxn ang="0">
                  <a:pos x="113" y="161"/>
                </a:cxn>
                <a:cxn ang="0">
                  <a:pos x="99" y="163"/>
                </a:cxn>
                <a:cxn ang="0">
                  <a:pos x="84" y="163"/>
                </a:cxn>
                <a:cxn ang="0">
                  <a:pos x="71" y="161"/>
                </a:cxn>
                <a:cxn ang="0">
                  <a:pos x="57" y="156"/>
                </a:cxn>
                <a:cxn ang="0">
                  <a:pos x="44" y="150"/>
                </a:cxn>
                <a:cxn ang="0">
                  <a:pos x="34" y="143"/>
                </a:cxn>
                <a:cxn ang="0">
                  <a:pos x="22" y="131"/>
                </a:cxn>
                <a:cxn ang="0">
                  <a:pos x="13" y="116"/>
                </a:cxn>
                <a:cxn ang="0">
                  <a:pos x="7" y="103"/>
                </a:cxn>
                <a:cxn ang="0">
                  <a:pos x="5" y="88"/>
                </a:cxn>
                <a:cxn ang="0">
                  <a:pos x="5" y="74"/>
                </a:cxn>
                <a:cxn ang="0">
                  <a:pos x="7" y="60"/>
                </a:cxn>
                <a:cxn ang="0">
                  <a:pos x="13" y="46"/>
                </a:cxn>
                <a:cxn ang="0">
                  <a:pos x="20" y="34"/>
                </a:cxn>
                <a:cxn ang="0">
                  <a:pos x="18" y="31"/>
                </a:cxn>
                <a:cxn ang="0">
                  <a:pos x="15" y="27"/>
                </a:cxn>
                <a:cxn ang="0">
                  <a:pos x="11" y="24"/>
                </a:cxn>
                <a:cxn ang="0">
                  <a:pos x="8" y="20"/>
                </a:cxn>
              </a:cxnLst>
              <a:rect l="0" t="0" r="r" b="b"/>
              <a:pathLst>
                <a:path w="155" h="163">
                  <a:moveTo>
                    <a:pt x="8" y="20"/>
                  </a:moveTo>
                  <a:lnTo>
                    <a:pt x="3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8"/>
                  </a:lnTo>
                  <a:lnTo>
                    <a:pt x="23" y="12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3" y="21"/>
                  </a:lnTo>
                  <a:lnTo>
                    <a:pt x="44" y="13"/>
                  </a:lnTo>
                  <a:lnTo>
                    <a:pt x="57" y="8"/>
                  </a:lnTo>
                  <a:lnTo>
                    <a:pt x="71" y="4"/>
                  </a:lnTo>
                  <a:lnTo>
                    <a:pt x="84" y="4"/>
                  </a:lnTo>
                  <a:lnTo>
                    <a:pt x="98" y="7"/>
                  </a:lnTo>
                  <a:lnTo>
                    <a:pt x="111" y="13"/>
                  </a:lnTo>
                  <a:lnTo>
                    <a:pt x="124" y="22"/>
                  </a:lnTo>
                  <a:lnTo>
                    <a:pt x="136" y="36"/>
                  </a:lnTo>
                  <a:lnTo>
                    <a:pt x="148" y="60"/>
                  </a:lnTo>
                  <a:lnTo>
                    <a:pt x="155" y="88"/>
                  </a:lnTo>
                  <a:lnTo>
                    <a:pt x="153" y="118"/>
                  </a:lnTo>
                  <a:lnTo>
                    <a:pt x="138" y="145"/>
                  </a:lnTo>
                  <a:lnTo>
                    <a:pt x="127" y="155"/>
                  </a:lnTo>
                  <a:lnTo>
                    <a:pt x="113" y="161"/>
                  </a:lnTo>
                  <a:lnTo>
                    <a:pt x="99" y="163"/>
                  </a:lnTo>
                  <a:lnTo>
                    <a:pt x="84" y="163"/>
                  </a:lnTo>
                  <a:lnTo>
                    <a:pt x="71" y="161"/>
                  </a:lnTo>
                  <a:lnTo>
                    <a:pt x="57" y="156"/>
                  </a:lnTo>
                  <a:lnTo>
                    <a:pt x="44" y="150"/>
                  </a:lnTo>
                  <a:lnTo>
                    <a:pt x="34" y="143"/>
                  </a:lnTo>
                  <a:lnTo>
                    <a:pt x="22" y="131"/>
                  </a:lnTo>
                  <a:lnTo>
                    <a:pt x="13" y="116"/>
                  </a:lnTo>
                  <a:lnTo>
                    <a:pt x="7" y="103"/>
                  </a:lnTo>
                  <a:lnTo>
                    <a:pt x="5" y="88"/>
                  </a:lnTo>
                  <a:lnTo>
                    <a:pt x="5" y="74"/>
                  </a:lnTo>
                  <a:lnTo>
                    <a:pt x="7" y="60"/>
                  </a:lnTo>
                  <a:lnTo>
                    <a:pt x="13" y="46"/>
                  </a:lnTo>
                  <a:lnTo>
                    <a:pt x="20" y="34"/>
                  </a:lnTo>
                  <a:lnTo>
                    <a:pt x="18" y="31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909" y="558"/>
              <a:ext cx="103" cy="108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7" y="5"/>
                </a:cxn>
                <a:cxn ang="0">
                  <a:pos x="27" y="1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3" y="2"/>
                </a:cxn>
                <a:cxn ang="0">
                  <a:pos x="74" y="6"/>
                </a:cxn>
                <a:cxn ang="0">
                  <a:pos x="84" y="12"/>
                </a:cxn>
                <a:cxn ang="0">
                  <a:pos x="91" y="19"/>
                </a:cxn>
                <a:cxn ang="0">
                  <a:pos x="99" y="37"/>
                </a:cxn>
                <a:cxn ang="0">
                  <a:pos x="103" y="56"/>
                </a:cxn>
                <a:cxn ang="0">
                  <a:pos x="100" y="76"/>
                </a:cxn>
                <a:cxn ang="0">
                  <a:pos x="89" y="94"/>
                </a:cxn>
                <a:cxn ang="0">
                  <a:pos x="81" y="101"/>
                </a:cxn>
                <a:cxn ang="0">
                  <a:pos x="72" y="106"/>
                </a:cxn>
                <a:cxn ang="0">
                  <a:pos x="63" y="108"/>
                </a:cxn>
                <a:cxn ang="0">
                  <a:pos x="54" y="108"/>
                </a:cxn>
                <a:cxn ang="0">
                  <a:pos x="45" y="107"/>
                </a:cxn>
                <a:cxn ang="0">
                  <a:pos x="35" y="105"/>
                </a:cxn>
                <a:cxn ang="0">
                  <a:pos x="26" y="101"/>
                </a:cxn>
                <a:cxn ang="0">
                  <a:pos x="18" y="96"/>
                </a:cxn>
                <a:cxn ang="0">
                  <a:pos x="6" y="78"/>
                </a:cxn>
                <a:cxn ang="0">
                  <a:pos x="0" y="54"/>
                </a:cxn>
                <a:cxn ang="0">
                  <a:pos x="1" y="29"/>
                </a:cxn>
                <a:cxn ang="0">
                  <a:pos x="9" y="11"/>
                </a:cxn>
              </a:cxnLst>
              <a:rect l="0" t="0" r="r" b="b"/>
              <a:pathLst>
                <a:path w="103" h="108">
                  <a:moveTo>
                    <a:pt x="9" y="11"/>
                  </a:moveTo>
                  <a:lnTo>
                    <a:pt x="17" y="5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3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1" y="19"/>
                  </a:lnTo>
                  <a:lnTo>
                    <a:pt x="99" y="37"/>
                  </a:lnTo>
                  <a:lnTo>
                    <a:pt x="103" y="56"/>
                  </a:lnTo>
                  <a:lnTo>
                    <a:pt x="100" y="76"/>
                  </a:lnTo>
                  <a:lnTo>
                    <a:pt x="89" y="94"/>
                  </a:lnTo>
                  <a:lnTo>
                    <a:pt x="81" y="101"/>
                  </a:lnTo>
                  <a:lnTo>
                    <a:pt x="72" y="106"/>
                  </a:lnTo>
                  <a:lnTo>
                    <a:pt x="63" y="108"/>
                  </a:lnTo>
                  <a:lnTo>
                    <a:pt x="54" y="108"/>
                  </a:lnTo>
                  <a:lnTo>
                    <a:pt x="45" y="107"/>
                  </a:lnTo>
                  <a:lnTo>
                    <a:pt x="35" y="105"/>
                  </a:lnTo>
                  <a:lnTo>
                    <a:pt x="26" y="101"/>
                  </a:lnTo>
                  <a:lnTo>
                    <a:pt x="18" y="96"/>
                  </a:lnTo>
                  <a:lnTo>
                    <a:pt x="6" y="78"/>
                  </a:lnTo>
                  <a:lnTo>
                    <a:pt x="0" y="54"/>
                  </a:lnTo>
                  <a:lnTo>
                    <a:pt x="1" y="29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891" y="737"/>
              <a:ext cx="247" cy="137"/>
            </a:xfrm>
            <a:custGeom>
              <a:avLst/>
              <a:gdLst/>
              <a:ahLst/>
              <a:cxnLst>
                <a:cxn ang="0">
                  <a:pos x="23" y="114"/>
                </a:cxn>
                <a:cxn ang="0">
                  <a:pos x="27" y="122"/>
                </a:cxn>
                <a:cxn ang="0">
                  <a:pos x="27" y="131"/>
                </a:cxn>
                <a:cxn ang="0">
                  <a:pos x="21" y="137"/>
                </a:cxn>
                <a:cxn ang="0">
                  <a:pos x="11" y="133"/>
                </a:cxn>
                <a:cxn ang="0">
                  <a:pos x="2" y="119"/>
                </a:cxn>
                <a:cxn ang="0">
                  <a:pos x="0" y="97"/>
                </a:cxn>
                <a:cxn ang="0">
                  <a:pos x="3" y="73"/>
                </a:cxn>
                <a:cxn ang="0">
                  <a:pos x="11" y="53"/>
                </a:cxn>
                <a:cxn ang="0">
                  <a:pos x="17" y="44"/>
                </a:cxn>
                <a:cxn ang="0">
                  <a:pos x="27" y="35"/>
                </a:cxn>
                <a:cxn ang="0">
                  <a:pos x="40" y="25"/>
                </a:cxn>
                <a:cxn ang="0">
                  <a:pos x="55" y="17"/>
                </a:cxn>
                <a:cxn ang="0">
                  <a:pos x="71" y="10"/>
                </a:cxn>
                <a:cxn ang="0">
                  <a:pos x="89" y="4"/>
                </a:cxn>
                <a:cxn ang="0">
                  <a:pos x="106" y="0"/>
                </a:cxn>
                <a:cxn ang="0">
                  <a:pos x="124" y="0"/>
                </a:cxn>
                <a:cxn ang="0">
                  <a:pos x="145" y="4"/>
                </a:cxn>
                <a:cxn ang="0">
                  <a:pos x="164" y="10"/>
                </a:cxn>
                <a:cxn ang="0">
                  <a:pos x="181" y="18"/>
                </a:cxn>
                <a:cxn ang="0">
                  <a:pos x="197" y="29"/>
                </a:cxn>
                <a:cxn ang="0">
                  <a:pos x="212" y="40"/>
                </a:cxn>
                <a:cxn ang="0">
                  <a:pos x="226" y="53"/>
                </a:cxn>
                <a:cxn ang="0">
                  <a:pos x="237" y="65"/>
                </a:cxn>
                <a:cxn ang="0">
                  <a:pos x="246" y="77"/>
                </a:cxn>
                <a:cxn ang="0">
                  <a:pos x="247" y="83"/>
                </a:cxn>
                <a:cxn ang="0">
                  <a:pos x="247" y="89"/>
                </a:cxn>
                <a:cxn ang="0">
                  <a:pos x="244" y="92"/>
                </a:cxn>
                <a:cxn ang="0">
                  <a:pos x="237" y="88"/>
                </a:cxn>
                <a:cxn ang="0">
                  <a:pos x="230" y="80"/>
                </a:cxn>
                <a:cxn ang="0">
                  <a:pos x="221" y="70"/>
                </a:cxn>
                <a:cxn ang="0">
                  <a:pos x="209" y="56"/>
                </a:cxn>
                <a:cxn ang="0">
                  <a:pos x="194" y="43"/>
                </a:cxn>
                <a:cxn ang="0">
                  <a:pos x="174" y="31"/>
                </a:cxn>
                <a:cxn ang="0">
                  <a:pos x="153" y="22"/>
                </a:cxn>
                <a:cxn ang="0">
                  <a:pos x="129" y="16"/>
                </a:cxn>
                <a:cxn ang="0">
                  <a:pos x="101" y="17"/>
                </a:cxn>
                <a:cxn ang="0">
                  <a:pos x="75" y="24"/>
                </a:cxn>
                <a:cxn ang="0">
                  <a:pos x="55" y="36"/>
                </a:cxn>
                <a:cxn ang="0">
                  <a:pos x="39" y="50"/>
                </a:cxn>
                <a:cxn ang="0">
                  <a:pos x="28" y="65"/>
                </a:cxn>
                <a:cxn ang="0">
                  <a:pos x="21" y="80"/>
                </a:cxn>
                <a:cxn ang="0">
                  <a:pos x="19" y="95"/>
                </a:cxn>
                <a:cxn ang="0">
                  <a:pos x="19" y="107"/>
                </a:cxn>
                <a:cxn ang="0">
                  <a:pos x="23" y="114"/>
                </a:cxn>
              </a:cxnLst>
              <a:rect l="0" t="0" r="r" b="b"/>
              <a:pathLst>
                <a:path w="247" h="137">
                  <a:moveTo>
                    <a:pt x="23" y="114"/>
                  </a:moveTo>
                  <a:lnTo>
                    <a:pt x="27" y="122"/>
                  </a:lnTo>
                  <a:lnTo>
                    <a:pt x="27" y="131"/>
                  </a:lnTo>
                  <a:lnTo>
                    <a:pt x="21" y="137"/>
                  </a:lnTo>
                  <a:lnTo>
                    <a:pt x="11" y="133"/>
                  </a:lnTo>
                  <a:lnTo>
                    <a:pt x="2" y="119"/>
                  </a:lnTo>
                  <a:lnTo>
                    <a:pt x="0" y="97"/>
                  </a:lnTo>
                  <a:lnTo>
                    <a:pt x="3" y="73"/>
                  </a:lnTo>
                  <a:lnTo>
                    <a:pt x="11" y="53"/>
                  </a:lnTo>
                  <a:lnTo>
                    <a:pt x="17" y="44"/>
                  </a:lnTo>
                  <a:lnTo>
                    <a:pt x="27" y="35"/>
                  </a:lnTo>
                  <a:lnTo>
                    <a:pt x="40" y="25"/>
                  </a:lnTo>
                  <a:lnTo>
                    <a:pt x="55" y="17"/>
                  </a:lnTo>
                  <a:lnTo>
                    <a:pt x="71" y="10"/>
                  </a:lnTo>
                  <a:lnTo>
                    <a:pt x="89" y="4"/>
                  </a:lnTo>
                  <a:lnTo>
                    <a:pt x="106" y="0"/>
                  </a:lnTo>
                  <a:lnTo>
                    <a:pt x="124" y="0"/>
                  </a:lnTo>
                  <a:lnTo>
                    <a:pt x="145" y="4"/>
                  </a:lnTo>
                  <a:lnTo>
                    <a:pt x="164" y="10"/>
                  </a:lnTo>
                  <a:lnTo>
                    <a:pt x="181" y="18"/>
                  </a:lnTo>
                  <a:lnTo>
                    <a:pt x="197" y="29"/>
                  </a:lnTo>
                  <a:lnTo>
                    <a:pt x="212" y="40"/>
                  </a:lnTo>
                  <a:lnTo>
                    <a:pt x="226" y="53"/>
                  </a:lnTo>
                  <a:lnTo>
                    <a:pt x="237" y="65"/>
                  </a:lnTo>
                  <a:lnTo>
                    <a:pt x="246" y="77"/>
                  </a:lnTo>
                  <a:lnTo>
                    <a:pt x="247" y="83"/>
                  </a:lnTo>
                  <a:lnTo>
                    <a:pt x="247" y="89"/>
                  </a:lnTo>
                  <a:lnTo>
                    <a:pt x="244" y="92"/>
                  </a:lnTo>
                  <a:lnTo>
                    <a:pt x="237" y="88"/>
                  </a:lnTo>
                  <a:lnTo>
                    <a:pt x="230" y="80"/>
                  </a:lnTo>
                  <a:lnTo>
                    <a:pt x="221" y="70"/>
                  </a:lnTo>
                  <a:lnTo>
                    <a:pt x="209" y="56"/>
                  </a:lnTo>
                  <a:lnTo>
                    <a:pt x="194" y="43"/>
                  </a:lnTo>
                  <a:lnTo>
                    <a:pt x="174" y="31"/>
                  </a:lnTo>
                  <a:lnTo>
                    <a:pt x="153" y="22"/>
                  </a:lnTo>
                  <a:lnTo>
                    <a:pt x="129" y="16"/>
                  </a:lnTo>
                  <a:lnTo>
                    <a:pt x="101" y="17"/>
                  </a:lnTo>
                  <a:lnTo>
                    <a:pt x="75" y="24"/>
                  </a:lnTo>
                  <a:lnTo>
                    <a:pt x="55" y="36"/>
                  </a:lnTo>
                  <a:lnTo>
                    <a:pt x="39" y="50"/>
                  </a:lnTo>
                  <a:lnTo>
                    <a:pt x="28" y="65"/>
                  </a:lnTo>
                  <a:lnTo>
                    <a:pt x="21" y="80"/>
                  </a:lnTo>
                  <a:lnTo>
                    <a:pt x="19" y="95"/>
                  </a:lnTo>
                  <a:lnTo>
                    <a:pt x="19" y="107"/>
                  </a:lnTo>
                  <a:lnTo>
                    <a:pt x="23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1084" y="3473"/>
              <a:ext cx="128" cy="260"/>
            </a:xfrm>
            <a:custGeom>
              <a:avLst/>
              <a:gdLst/>
              <a:ahLst/>
              <a:cxnLst>
                <a:cxn ang="0">
                  <a:pos x="108" y="236"/>
                </a:cxn>
                <a:cxn ang="0">
                  <a:pos x="116" y="231"/>
                </a:cxn>
                <a:cxn ang="0">
                  <a:pos x="124" y="231"/>
                </a:cxn>
                <a:cxn ang="0">
                  <a:pos x="130" y="237"/>
                </a:cxn>
                <a:cxn ang="0">
                  <a:pos x="126" y="248"/>
                </a:cxn>
                <a:cxn ang="0">
                  <a:pos x="120" y="254"/>
                </a:cxn>
                <a:cxn ang="0">
                  <a:pos x="112" y="258"/>
                </a:cxn>
                <a:cxn ang="0">
                  <a:pos x="102" y="260"/>
                </a:cxn>
                <a:cxn ang="0">
                  <a:pos x="92" y="260"/>
                </a:cxn>
                <a:cxn ang="0">
                  <a:pos x="81" y="259"/>
                </a:cxn>
                <a:cxn ang="0">
                  <a:pos x="69" y="257"/>
                </a:cxn>
                <a:cxn ang="0">
                  <a:pos x="59" y="253"/>
                </a:cxn>
                <a:cxn ang="0">
                  <a:pos x="50" y="248"/>
                </a:cxn>
                <a:cxn ang="0">
                  <a:pos x="42" y="242"/>
                </a:cxn>
                <a:cxn ang="0">
                  <a:pos x="33" y="231"/>
                </a:cxn>
                <a:cxn ang="0">
                  <a:pos x="24" y="218"/>
                </a:cxn>
                <a:cxn ang="0">
                  <a:pos x="16" y="203"/>
                </a:cxn>
                <a:cxn ang="0">
                  <a:pos x="9" y="186"/>
                </a:cxn>
                <a:cxn ang="0">
                  <a:pos x="3" y="167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3" y="108"/>
                </a:cxn>
                <a:cxn ang="0">
                  <a:pos x="9" y="87"/>
                </a:cxn>
                <a:cxn ang="0">
                  <a:pos x="17" y="69"/>
                </a:cxn>
                <a:cxn ang="0">
                  <a:pos x="27" y="52"/>
                </a:cxn>
                <a:cxn ang="0">
                  <a:pos x="38" y="37"/>
                </a:cxn>
                <a:cxn ang="0">
                  <a:pos x="50" y="22"/>
                </a:cxn>
                <a:cxn ang="0">
                  <a:pos x="61" y="10"/>
                </a:cxn>
                <a:cxn ang="0">
                  <a:pos x="73" y="1"/>
                </a:cxn>
                <a:cxn ang="0">
                  <a:pos x="78" y="0"/>
                </a:cxn>
                <a:cxn ang="0">
                  <a:pos x="85" y="0"/>
                </a:cxn>
                <a:cxn ang="0">
                  <a:pos x="87" y="3"/>
                </a:cxn>
                <a:cxn ang="0">
                  <a:pos x="83" y="10"/>
                </a:cxn>
                <a:cxn ang="0">
                  <a:pos x="76" y="18"/>
                </a:cxn>
                <a:cxn ang="0">
                  <a:pos x="66" y="27"/>
                </a:cxn>
                <a:cxn ang="0">
                  <a:pos x="53" y="40"/>
                </a:cxn>
                <a:cxn ang="0">
                  <a:pos x="41" y="56"/>
                </a:cxn>
                <a:cxn ang="0">
                  <a:pos x="29" y="76"/>
                </a:cxn>
                <a:cxn ang="0">
                  <a:pos x="20" y="99"/>
                </a:cxn>
                <a:cxn ang="0">
                  <a:pos x="14" y="124"/>
                </a:cxn>
                <a:cxn ang="0">
                  <a:pos x="16" y="153"/>
                </a:cxn>
                <a:cxn ang="0">
                  <a:pos x="22" y="181"/>
                </a:cxn>
                <a:cxn ang="0">
                  <a:pos x="34" y="203"/>
                </a:cxn>
                <a:cxn ang="0">
                  <a:pos x="47" y="219"/>
                </a:cxn>
                <a:cxn ang="0">
                  <a:pos x="62" y="230"/>
                </a:cxn>
                <a:cxn ang="0">
                  <a:pos x="76" y="237"/>
                </a:cxn>
                <a:cxn ang="0">
                  <a:pos x="90" y="240"/>
                </a:cxn>
                <a:cxn ang="0">
                  <a:pos x="101" y="240"/>
                </a:cxn>
                <a:cxn ang="0">
                  <a:pos x="108" y="236"/>
                </a:cxn>
              </a:cxnLst>
              <a:rect l="0" t="0" r="r" b="b"/>
              <a:pathLst>
                <a:path w="130" h="260">
                  <a:moveTo>
                    <a:pt x="108" y="236"/>
                  </a:moveTo>
                  <a:lnTo>
                    <a:pt x="116" y="231"/>
                  </a:lnTo>
                  <a:lnTo>
                    <a:pt x="124" y="231"/>
                  </a:lnTo>
                  <a:lnTo>
                    <a:pt x="130" y="237"/>
                  </a:lnTo>
                  <a:lnTo>
                    <a:pt x="126" y="248"/>
                  </a:lnTo>
                  <a:lnTo>
                    <a:pt x="120" y="254"/>
                  </a:lnTo>
                  <a:lnTo>
                    <a:pt x="112" y="258"/>
                  </a:lnTo>
                  <a:lnTo>
                    <a:pt x="102" y="260"/>
                  </a:lnTo>
                  <a:lnTo>
                    <a:pt x="92" y="260"/>
                  </a:lnTo>
                  <a:lnTo>
                    <a:pt x="81" y="259"/>
                  </a:lnTo>
                  <a:lnTo>
                    <a:pt x="69" y="257"/>
                  </a:lnTo>
                  <a:lnTo>
                    <a:pt x="59" y="253"/>
                  </a:lnTo>
                  <a:lnTo>
                    <a:pt x="50" y="248"/>
                  </a:lnTo>
                  <a:lnTo>
                    <a:pt x="42" y="242"/>
                  </a:lnTo>
                  <a:lnTo>
                    <a:pt x="33" y="231"/>
                  </a:lnTo>
                  <a:lnTo>
                    <a:pt x="24" y="218"/>
                  </a:lnTo>
                  <a:lnTo>
                    <a:pt x="16" y="203"/>
                  </a:lnTo>
                  <a:lnTo>
                    <a:pt x="9" y="186"/>
                  </a:lnTo>
                  <a:lnTo>
                    <a:pt x="3" y="167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3" y="108"/>
                  </a:lnTo>
                  <a:lnTo>
                    <a:pt x="9" y="87"/>
                  </a:lnTo>
                  <a:lnTo>
                    <a:pt x="17" y="69"/>
                  </a:lnTo>
                  <a:lnTo>
                    <a:pt x="27" y="52"/>
                  </a:lnTo>
                  <a:lnTo>
                    <a:pt x="38" y="37"/>
                  </a:lnTo>
                  <a:lnTo>
                    <a:pt x="50" y="22"/>
                  </a:lnTo>
                  <a:lnTo>
                    <a:pt x="61" y="10"/>
                  </a:lnTo>
                  <a:lnTo>
                    <a:pt x="73" y="1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7" y="3"/>
                  </a:lnTo>
                  <a:lnTo>
                    <a:pt x="83" y="10"/>
                  </a:lnTo>
                  <a:lnTo>
                    <a:pt x="76" y="18"/>
                  </a:lnTo>
                  <a:lnTo>
                    <a:pt x="66" y="27"/>
                  </a:lnTo>
                  <a:lnTo>
                    <a:pt x="53" y="40"/>
                  </a:lnTo>
                  <a:lnTo>
                    <a:pt x="41" y="56"/>
                  </a:lnTo>
                  <a:lnTo>
                    <a:pt x="29" y="76"/>
                  </a:lnTo>
                  <a:lnTo>
                    <a:pt x="20" y="99"/>
                  </a:lnTo>
                  <a:lnTo>
                    <a:pt x="14" y="124"/>
                  </a:lnTo>
                  <a:lnTo>
                    <a:pt x="16" y="153"/>
                  </a:lnTo>
                  <a:lnTo>
                    <a:pt x="22" y="181"/>
                  </a:lnTo>
                  <a:lnTo>
                    <a:pt x="34" y="203"/>
                  </a:lnTo>
                  <a:lnTo>
                    <a:pt x="47" y="219"/>
                  </a:lnTo>
                  <a:lnTo>
                    <a:pt x="62" y="230"/>
                  </a:lnTo>
                  <a:lnTo>
                    <a:pt x="76" y="237"/>
                  </a:lnTo>
                  <a:lnTo>
                    <a:pt x="90" y="240"/>
                  </a:lnTo>
                  <a:lnTo>
                    <a:pt x="101" y="240"/>
                  </a:lnTo>
                  <a:lnTo>
                    <a:pt x="108" y="2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082" y="3053"/>
              <a:ext cx="1800" cy="484"/>
            </a:xfrm>
            <a:custGeom>
              <a:avLst/>
              <a:gdLst/>
              <a:ahLst/>
              <a:cxnLst>
                <a:cxn ang="0">
                  <a:pos x="197" y="277"/>
                </a:cxn>
                <a:cxn ang="0">
                  <a:pos x="214" y="295"/>
                </a:cxn>
                <a:cxn ang="0">
                  <a:pos x="230" y="316"/>
                </a:cxn>
                <a:cxn ang="0">
                  <a:pos x="246" y="339"/>
                </a:cxn>
                <a:cxn ang="0">
                  <a:pos x="260" y="364"/>
                </a:cxn>
                <a:cxn ang="0">
                  <a:pos x="273" y="392"/>
                </a:cxn>
                <a:cxn ang="0">
                  <a:pos x="283" y="422"/>
                </a:cxn>
                <a:cxn ang="0">
                  <a:pos x="291" y="452"/>
                </a:cxn>
                <a:cxn ang="0">
                  <a:pos x="296" y="484"/>
                </a:cxn>
                <a:cxn ang="0">
                  <a:pos x="1798" y="484"/>
                </a:cxn>
                <a:cxn ang="0">
                  <a:pos x="1798" y="440"/>
                </a:cxn>
                <a:cxn ang="0">
                  <a:pos x="337" y="440"/>
                </a:cxn>
                <a:cxn ang="0">
                  <a:pos x="328" y="408"/>
                </a:cxn>
                <a:cxn ang="0">
                  <a:pos x="318" y="378"/>
                </a:cxn>
                <a:cxn ang="0">
                  <a:pos x="305" y="350"/>
                </a:cxn>
                <a:cxn ang="0">
                  <a:pos x="292" y="324"/>
                </a:cxn>
                <a:cxn ang="0">
                  <a:pos x="278" y="301"/>
                </a:cxn>
                <a:cxn ang="0">
                  <a:pos x="263" y="279"/>
                </a:cxn>
                <a:cxn ang="0">
                  <a:pos x="248" y="259"/>
                </a:cxn>
                <a:cxn ang="0">
                  <a:pos x="233" y="239"/>
                </a:cxn>
                <a:cxn ang="0">
                  <a:pos x="224" y="231"/>
                </a:cxn>
                <a:cxn ang="0">
                  <a:pos x="215" y="224"/>
                </a:cxn>
                <a:cxn ang="0">
                  <a:pos x="206" y="215"/>
                </a:cxn>
                <a:cxn ang="0">
                  <a:pos x="195" y="207"/>
                </a:cxn>
                <a:cxn ang="0">
                  <a:pos x="185" y="200"/>
                </a:cxn>
                <a:cxn ang="0">
                  <a:pos x="175" y="191"/>
                </a:cxn>
                <a:cxn ang="0">
                  <a:pos x="164" y="184"/>
                </a:cxn>
                <a:cxn ang="0">
                  <a:pos x="152" y="177"/>
                </a:cxn>
                <a:cxn ang="0">
                  <a:pos x="141" y="170"/>
                </a:cxn>
                <a:cxn ang="0">
                  <a:pos x="128" y="164"/>
                </a:cxn>
                <a:cxn ang="0">
                  <a:pos x="114" y="157"/>
                </a:cxn>
                <a:cxn ang="0">
                  <a:pos x="102" y="151"/>
                </a:cxn>
                <a:cxn ang="0">
                  <a:pos x="87" y="145"/>
                </a:cxn>
                <a:cxn ang="0">
                  <a:pos x="72" y="140"/>
                </a:cxn>
                <a:cxn ang="0">
                  <a:pos x="57" y="135"/>
                </a:cxn>
                <a:cxn ang="0">
                  <a:pos x="41" y="13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73"/>
                </a:cxn>
                <a:cxn ang="0">
                  <a:pos x="16" y="175"/>
                </a:cxn>
                <a:cxn ang="0">
                  <a:pos x="31" y="178"/>
                </a:cxn>
                <a:cxn ang="0">
                  <a:pos x="46" y="182"/>
                </a:cxn>
                <a:cxn ang="0">
                  <a:pos x="60" y="185"/>
                </a:cxn>
                <a:cxn ang="0">
                  <a:pos x="75" y="191"/>
                </a:cxn>
                <a:cxn ang="0">
                  <a:pos x="87" y="196"/>
                </a:cxn>
                <a:cxn ang="0">
                  <a:pos x="101" y="203"/>
                </a:cxn>
                <a:cxn ang="0">
                  <a:pos x="113" y="211"/>
                </a:cxn>
                <a:cxn ang="0">
                  <a:pos x="126" y="218"/>
                </a:cxn>
                <a:cxn ang="0">
                  <a:pos x="137" y="225"/>
                </a:cxn>
                <a:cxn ang="0">
                  <a:pos x="149" y="233"/>
                </a:cxn>
                <a:cxn ang="0">
                  <a:pos x="159" y="242"/>
                </a:cxn>
                <a:cxn ang="0">
                  <a:pos x="169" y="250"/>
                </a:cxn>
                <a:cxn ang="0">
                  <a:pos x="179" y="260"/>
                </a:cxn>
                <a:cxn ang="0">
                  <a:pos x="189" y="268"/>
                </a:cxn>
                <a:cxn ang="0">
                  <a:pos x="197" y="277"/>
                </a:cxn>
              </a:cxnLst>
              <a:rect l="0" t="0" r="r" b="b"/>
              <a:pathLst>
                <a:path w="1798" h="484">
                  <a:moveTo>
                    <a:pt x="197" y="277"/>
                  </a:moveTo>
                  <a:lnTo>
                    <a:pt x="214" y="295"/>
                  </a:lnTo>
                  <a:lnTo>
                    <a:pt x="230" y="316"/>
                  </a:lnTo>
                  <a:lnTo>
                    <a:pt x="246" y="339"/>
                  </a:lnTo>
                  <a:lnTo>
                    <a:pt x="260" y="364"/>
                  </a:lnTo>
                  <a:lnTo>
                    <a:pt x="273" y="392"/>
                  </a:lnTo>
                  <a:lnTo>
                    <a:pt x="283" y="422"/>
                  </a:lnTo>
                  <a:lnTo>
                    <a:pt x="291" y="452"/>
                  </a:lnTo>
                  <a:lnTo>
                    <a:pt x="296" y="484"/>
                  </a:lnTo>
                  <a:lnTo>
                    <a:pt x="1798" y="484"/>
                  </a:lnTo>
                  <a:lnTo>
                    <a:pt x="1798" y="440"/>
                  </a:lnTo>
                  <a:lnTo>
                    <a:pt x="337" y="440"/>
                  </a:lnTo>
                  <a:lnTo>
                    <a:pt x="328" y="408"/>
                  </a:lnTo>
                  <a:lnTo>
                    <a:pt x="318" y="378"/>
                  </a:lnTo>
                  <a:lnTo>
                    <a:pt x="305" y="350"/>
                  </a:lnTo>
                  <a:lnTo>
                    <a:pt x="292" y="324"/>
                  </a:lnTo>
                  <a:lnTo>
                    <a:pt x="278" y="301"/>
                  </a:lnTo>
                  <a:lnTo>
                    <a:pt x="263" y="279"/>
                  </a:lnTo>
                  <a:lnTo>
                    <a:pt x="248" y="259"/>
                  </a:lnTo>
                  <a:lnTo>
                    <a:pt x="233" y="239"/>
                  </a:lnTo>
                  <a:lnTo>
                    <a:pt x="224" y="231"/>
                  </a:lnTo>
                  <a:lnTo>
                    <a:pt x="215" y="224"/>
                  </a:lnTo>
                  <a:lnTo>
                    <a:pt x="206" y="215"/>
                  </a:lnTo>
                  <a:lnTo>
                    <a:pt x="195" y="207"/>
                  </a:lnTo>
                  <a:lnTo>
                    <a:pt x="185" y="200"/>
                  </a:lnTo>
                  <a:lnTo>
                    <a:pt x="175" y="191"/>
                  </a:lnTo>
                  <a:lnTo>
                    <a:pt x="164" y="184"/>
                  </a:lnTo>
                  <a:lnTo>
                    <a:pt x="152" y="177"/>
                  </a:lnTo>
                  <a:lnTo>
                    <a:pt x="141" y="170"/>
                  </a:lnTo>
                  <a:lnTo>
                    <a:pt x="128" y="164"/>
                  </a:lnTo>
                  <a:lnTo>
                    <a:pt x="114" y="157"/>
                  </a:lnTo>
                  <a:lnTo>
                    <a:pt x="102" y="151"/>
                  </a:lnTo>
                  <a:lnTo>
                    <a:pt x="87" y="145"/>
                  </a:lnTo>
                  <a:lnTo>
                    <a:pt x="72" y="140"/>
                  </a:lnTo>
                  <a:lnTo>
                    <a:pt x="57" y="135"/>
                  </a:lnTo>
                  <a:lnTo>
                    <a:pt x="41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16" y="175"/>
                  </a:lnTo>
                  <a:lnTo>
                    <a:pt x="31" y="178"/>
                  </a:lnTo>
                  <a:lnTo>
                    <a:pt x="46" y="182"/>
                  </a:lnTo>
                  <a:lnTo>
                    <a:pt x="60" y="185"/>
                  </a:lnTo>
                  <a:lnTo>
                    <a:pt x="75" y="191"/>
                  </a:lnTo>
                  <a:lnTo>
                    <a:pt x="87" y="196"/>
                  </a:lnTo>
                  <a:lnTo>
                    <a:pt x="101" y="203"/>
                  </a:lnTo>
                  <a:lnTo>
                    <a:pt x="113" y="211"/>
                  </a:lnTo>
                  <a:lnTo>
                    <a:pt x="126" y="218"/>
                  </a:lnTo>
                  <a:lnTo>
                    <a:pt x="137" y="225"/>
                  </a:lnTo>
                  <a:lnTo>
                    <a:pt x="149" y="233"/>
                  </a:lnTo>
                  <a:lnTo>
                    <a:pt x="159" y="242"/>
                  </a:lnTo>
                  <a:lnTo>
                    <a:pt x="169" y="250"/>
                  </a:lnTo>
                  <a:lnTo>
                    <a:pt x="179" y="260"/>
                  </a:lnTo>
                  <a:lnTo>
                    <a:pt x="189" y="268"/>
                  </a:lnTo>
                  <a:lnTo>
                    <a:pt x="197" y="2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951" y="3053"/>
              <a:ext cx="1932" cy="621"/>
            </a:xfrm>
            <a:custGeom>
              <a:avLst/>
              <a:gdLst/>
              <a:ahLst/>
              <a:cxnLst>
                <a:cxn ang="0">
                  <a:pos x="19" y="294"/>
                </a:cxn>
                <a:cxn ang="0">
                  <a:pos x="33" y="292"/>
                </a:cxn>
                <a:cxn ang="0">
                  <a:pos x="48" y="292"/>
                </a:cxn>
                <a:cxn ang="0">
                  <a:pos x="63" y="292"/>
                </a:cxn>
                <a:cxn ang="0">
                  <a:pos x="79" y="295"/>
                </a:cxn>
                <a:cxn ang="0">
                  <a:pos x="94" y="296"/>
                </a:cxn>
                <a:cxn ang="0">
                  <a:pos x="109" y="300"/>
                </a:cxn>
                <a:cxn ang="0">
                  <a:pos x="125" y="303"/>
                </a:cxn>
                <a:cxn ang="0">
                  <a:pos x="139" y="308"/>
                </a:cxn>
                <a:cxn ang="0">
                  <a:pos x="153" y="313"/>
                </a:cxn>
                <a:cxn ang="0">
                  <a:pos x="168" y="319"/>
                </a:cxn>
                <a:cxn ang="0">
                  <a:pos x="182" y="326"/>
                </a:cxn>
                <a:cxn ang="0">
                  <a:pos x="194" y="333"/>
                </a:cxn>
                <a:cxn ang="0">
                  <a:pos x="207" y="342"/>
                </a:cxn>
                <a:cxn ang="0">
                  <a:pos x="219" y="350"/>
                </a:cxn>
                <a:cxn ang="0">
                  <a:pos x="230" y="360"/>
                </a:cxn>
                <a:cxn ang="0">
                  <a:pos x="240" y="369"/>
                </a:cxn>
                <a:cxn ang="0">
                  <a:pos x="258" y="391"/>
                </a:cxn>
                <a:cxn ang="0">
                  <a:pos x="274" y="417"/>
                </a:cxn>
                <a:cxn ang="0">
                  <a:pos x="288" y="445"/>
                </a:cxn>
                <a:cxn ang="0">
                  <a:pos x="299" y="475"/>
                </a:cxn>
                <a:cxn ang="0">
                  <a:pos x="307" y="507"/>
                </a:cxn>
                <a:cxn ang="0">
                  <a:pos x="312" y="538"/>
                </a:cxn>
                <a:cxn ang="0">
                  <a:pos x="314" y="571"/>
                </a:cxn>
                <a:cxn ang="0">
                  <a:pos x="313" y="602"/>
                </a:cxn>
                <a:cxn ang="0">
                  <a:pos x="313" y="621"/>
                </a:cxn>
                <a:cxn ang="0">
                  <a:pos x="1929" y="621"/>
                </a:cxn>
                <a:cxn ang="0">
                  <a:pos x="1929" y="602"/>
                </a:cxn>
                <a:cxn ang="0">
                  <a:pos x="332" y="602"/>
                </a:cxn>
                <a:cxn ang="0">
                  <a:pos x="333" y="570"/>
                </a:cxn>
                <a:cxn ang="0">
                  <a:pos x="331" y="536"/>
                </a:cxn>
                <a:cxn ang="0">
                  <a:pos x="325" y="502"/>
                </a:cxn>
                <a:cxn ang="0">
                  <a:pos x="316" y="469"/>
                </a:cxn>
                <a:cxn ang="0">
                  <a:pos x="304" y="436"/>
                </a:cxn>
                <a:cxn ang="0">
                  <a:pos x="289" y="406"/>
                </a:cxn>
                <a:cxn ang="0">
                  <a:pos x="272" y="380"/>
                </a:cxn>
                <a:cxn ang="0">
                  <a:pos x="252" y="356"/>
                </a:cxn>
                <a:cxn ang="0">
                  <a:pos x="242" y="345"/>
                </a:cxn>
                <a:cxn ang="0">
                  <a:pos x="231" y="336"/>
                </a:cxn>
                <a:cxn ang="0">
                  <a:pos x="218" y="327"/>
                </a:cxn>
                <a:cxn ang="0">
                  <a:pos x="204" y="318"/>
                </a:cxn>
                <a:cxn ang="0">
                  <a:pos x="191" y="310"/>
                </a:cxn>
                <a:cxn ang="0">
                  <a:pos x="176" y="303"/>
                </a:cxn>
                <a:cxn ang="0">
                  <a:pos x="161" y="296"/>
                </a:cxn>
                <a:cxn ang="0">
                  <a:pos x="146" y="290"/>
                </a:cxn>
                <a:cxn ang="0">
                  <a:pos x="130" y="285"/>
                </a:cxn>
                <a:cxn ang="0">
                  <a:pos x="114" y="280"/>
                </a:cxn>
                <a:cxn ang="0">
                  <a:pos x="98" y="277"/>
                </a:cxn>
                <a:cxn ang="0">
                  <a:pos x="82" y="274"/>
                </a:cxn>
                <a:cxn ang="0">
                  <a:pos x="66" y="272"/>
                </a:cxn>
                <a:cxn ang="0">
                  <a:pos x="50" y="271"/>
                </a:cxn>
                <a:cxn ang="0">
                  <a:pos x="34" y="271"/>
                </a:cxn>
                <a:cxn ang="0">
                  <a:pos x="19" y="27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19" y="294"/>
                </a:cxn>
              </a:cxnLst>
              <a:rect l="0" t="0" r="r" b="b"/>
              <a:pathLst>
                <a:path w="1929" h="621">
                  <a:moveTo>
                    <a:pt x="19" y="294"/>
                  </a:moveTo>
                  <a:lnTo>
                    <a:pt x="33" y="292"/>
                  </a:lnTo>
                  <a:lnTo>
                    <a:pt x="48" y="292"/>
                  </a:lnTo>
                  <a:lnTo>
                    <a:pt x="63" y="292"/>
                  </a:lnTo>
                  <a:lnTo>
                    <a:pt x="79" y="295"/>
                  </a:lnTo>
                  <a:lnTo>
                    <a:pt x="94" y="296"/>
                  </a:lnTo>
                  <a:lnTo>
                    <a:pt x="109" y="300"/>
                  </a:lnTo>
                  <a:lnTo>
                    <a:pt x="125" y="303"/>
                  </a:lnTo>
                  <a:lnTo>
                    <a:pt x="139" y="308"/>
                  </a:lnTo>
                  <a:lnTo>
                    <a:pt x="153" y="313"/>
                  </a:lnTo>
                  <a:lnTo>
                    <a:pt x="168" y="319"/>
                  </a:lnTo>
                  <a:lnTo>
                    <a:pt x="182" y="326"/>
                  </a:lnTo>
                  <a:lnTo>
                    <a:pt x="194" y="333"/>
                  </a:lnTo>
                  <a:lnTo>
                    <a:pt x="207" y="342"/>
                  </a:lnTo>
                  <a:lnTo>
                    <a:pt x="219" y="350"/>
                  </a:lnTo>
                  <a:lnTo>
                    <a:pt x="230" y="360"/>
                  </a:lnTo>
                  <a:lnTo>
                    <a:pt x="240" y="369"/>
                  </a:lnTo>
                  <a:lnTo>
                    <a:pt x="258" y="391"/>
                  </a:lnTo>
                  <a:lnTo>
                    <a:pt x="274" y="417"/>
                  </a:lnTo>
                  <a:lnTo>
                    <a:pt x="288" y="445"/>
                  </a:lnTo>
                  <a:lnTo>
                    <a:pt x="299" y="475"/>
                  </a:lnTo>
                  <a:lnTo>
                    <a:pt x="307" y="507"/>
                  </a:lnTo>
                  <a:lnTo>
                    <a:pt x="312" y="538"/>
                  </a:lnTo>
                  <a:lnTo>
                    <a:pt x="314" y="571"/>
                  </a:lnTo>
                  <a:lnTo>
                    <a:pt x="313" y="602"/>
                  </a:lnTo>
                  <a:lnTo>
                    <a:pt x="313" y="621"/>
                  </a:lnTo>
                  <a:lnTo>
                    <a:pt x="1929" y="621"/>
                  </a:lnTo>
                  <a:lnTo>
                    <a:pt x="1929" y="602"/>
                  </a:lnTo>
                  <a:lnTo>
                    <a:pt x="332" y="602"/>
                  </a:lnTo>
                  <a:lnTo>
                    <a:pt x="333" y="570"/>
                  </a:lnTo>
                  <a:lnTo>
                    <a:pt x="331" y="536"/>
                  </a:lnTo>
                  <a:lnTo>
                    <a:pt x="325" y="502"/>
                  </a:lnTo>
                  <a:lnTo>
                    <a:pt x="316" y="469"/>
                  </a:lnTo>
                  <a:lnTo>
                    <a:pt x="304" y="436"/>
                  </a:lnTo>
                  <a:lnTo>
                    <a:pt x="289" y="406"/>
                  </a:lnTo>
                  <a:lnTo>
                    <a:pt x="272" y="380"/>
                  </a:lnTo>
                  <a:lnTo>
                    <a:pt x="252" y="356"/>
                  </a:lnTo>
                  <a:lnTo>
                    <a:pt x="242" y="345"/>
                  </a:lnTo>
                  <a:lnTo>
                    <a:pt x="231" y="336"/>
                  </a:lnTo>
                  <a:lnTo>
                    <a:pt x="218" y="327"/>
                  </a:lnTo>
                  <a:lnTo>
                    <a:pt x="204" y="318"/>
                  </a:lnTo>
                  <a:lnTo>
                    <a:pt x="191" y="310"/>
                  </a:lnTo>
                  <a:lnTo>
                    <a:pt x="176" y="303"/>
                  </a:lnTo>
                  <a:lnTo>
                    <a:pt x="161" y="296"/>
                  </a:lnTo>
                  <a:lnTo>
                    <a:pt x="146" y="290"/>
                  </a:lnTo>
                  <a:lnTo>
                    <a:pt x="130" y="285"/>
                  </a:lnTo>
                  <a:lnTo>
                    <a:pt x="114" y="280"/>
                  </a:lnTo>
                  <a:lnTo>
                    <a:pt x="98" y="277"/>
                  </a:lnTo>
                  <a:lnTo>
                    <a:pt x="82" y="274"/>
                  </a:lnTo>
                  <a:lnTo>
                    <a:pt x="66" y="272"/>
                  </a:lnTo>
                  <a:lnTo>
                    <a:pt x="50" y="271"/>
                  </a:lnTo>
                  <a:lnTo>
                    <a:pt x="34" y="271"/>
                  </a:lnTo>
                  <a:lnTo>
                    <a:pt x="19" y="27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1147" y="3053"/>
              <a:ext cx="1734" cy="415"/>
            </a:xfrm>
            <a:custGeom>
              <a:avLst/>
              <a:gdLst/>
              <a:ahLst/>
              <a:cxnLst>
                <a:cxn ang="0">
                  <a:pos x="193" y="225"/>
                </a:cxn>
                <a:cxn ang="0">
                  <a:pos x="206" y="238"/>
                </a:cxn>
                <a:cxn ang="0">
                  <a:pos x="219" y="256"/>
                </a:cxn>
                <a:cxn ang="0">
                  <a:pos x="234" y="277"/>
                </a:cxn>
                <a:cxn ang="0">
                  <a:pos x="249" y="300"/>
                </a:cxn>
                <a:cxn ang="0">
                  <a:pos x="264" y="324"/>
                </a:cxn>
                <a:cxn ang="0">
                  <a:pos x="276" y="349"/>
                </a:cxn>
                <a:cxn ang="0">
                  <a:pos x="286" y="375"/>
                </a:cxn>
                <a:cxn ang="0">
                  <a:pos x="291" y="399"/>
                </a:cxn>
                <a:cxn ang="0">
                  <a:pos x="291" y="399"/>
                </a:cxn>
                <a:cxn ang="0">
                  <a:pos x="291" y="415"/>
                </a:cxn>
                <a:cxn ang="0">
                  <a:pos x="1733" y="415"/>
                </a:cxn>
                <a:cxn ang="0">
                  <a:pos x="1733" y="397"/>
                </a:cxn>
                <a:cxn ang="0">
                  <a:pos x="306" y="397"/>
                </a:cxn>
                <a:cxn ang="0">
                  <a:pos x="300" y="370"/>
                </a:cxn>
                <a:cxn ang="0">
                  <a:pos x="290" y="343"/>
                </a:cxn>
                <a:cxn ang="0">
                  <a:pos x="278" y="316"/>
                </a:cxn>
                <a:cxn ang="0">
                  <a:pos x="263" y="290"/>
                </a:cxn>
                <a:cxn ang="0">
                  <a:pos x="248" y="266"/>
                </a:cxn>
                <a:cxn ang="0">
                  <a:pos x="232" y="244"/>
                </a:cxn>
                <a:cxn ang="0">
                  <a:pos x="218" y="226"/>
                </a:cxn>
                <a:cxn ang="0">
                  <a:pos x="206" y="212"/>
                </a:cxn>
                <a:cxn ang="0">
                  <a:pos x="193" y="200"/>
                </a:cxn>
                <a:cxn ang="0">
                  <a:pos x="180" y="187"/>
                </a:cxn>
                <a:cxn ang="0">
                  <a:pos x="162" y="171"/>
                </a:cxn>
                <a:cxn ang="0">
                  <a:pos x="142" y="154"/>
                </a:cxn>
                <a:cxn ang="0">
                  <a:pos x="120" y="139"/>
                </a:cxn>
                <a:cxn ang="0">
                  <a:pos x="95" y="123"/>
                </a:cxn>
                <a:cxn ang="0">
                  <a:pos x="70" y="110"/>
                </a:cxn>
                <a:cxn ang="0">
                  <a:pos x="44" y="100"/>
                </a:cxn>
                <a:cxn ang="0">
                  <a:pos x="19" y="94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5" y="110"/>
                </a:cxn>
                <a:cxn ang="0">
                  <a:pos x="15" y="110"/>
                </a:cxn>
                <a:cxn ang="0">
                  <a:pos x="38" y="116"/>
                </a:cxn>
                <a:cxn ang="0">
                  <a:pos x="63" y="125"/>
                </a:cxn>
                <a:cxn ang="0">
                  <a:pos x="87" y="137"/>
                </a:cxn>
                <a:cxn ang="0">
                  <a:pos x="110" y="153"/>
                </a:cxn>
                <a:cxn ang="0">
                  <a:pos x="132" y="169"/>
                </a:cxn>
                <a:cxn ang="0">
                  <a:pos x="151" y="184"/>
                </a:cxn>
                <a:cxn ang="0">
                  <a:pos x="168" y="199"/>
                </a:cxn>
                <a:cxn ang="0">
                  <a:pos x="181" y="212"/>
                </a:cxn>
                <a:cxn ang="0">
                  <a:pos x="193" y="225"/>
                </a:cxn>
              </a:cxnLst>
              <a:rect l="0" t="0" r="r" b="b"/>
              <a:pathLst>
                <a:path w="1733" h="415">
                  <a:moveTo>
                    <a:pt x="193" y="225"/>
                  </a:moveTo>
                  <a:lnTo>
                    <a:pt x="206" y="238"/>
                  </a:lnTo>
                  <a:lnTo>
                    <a:pt x="219" y="256"/>
                  </a:lnTo>
                  <a:lnTo>
                    <a:pt x="234" y="277"/>
                  </a:lnTo>
                  <a:lnTo>
                    <a:pt x="249" y="300"/>
                  </a:lnTo>
                  <a:lnTo>
                    <a:pt x="264" y="324"/>
                  </a:lnTo>
                  <a:lnTo>
                    <a:pt x="276" y="349"/>
                  </a:lnTo>
                  <a:lnTo>
                    <a:pt x="286" y="375"/>
                  </a:lnTo>
                  <a:lnTo>
                    <a:pt x="291" y="399"/>
                  </a:lnTo>
                  <a:lnTo>
                    <a:pt x="291" y="399"/>
                  </a:lnTo>
                  <a:lnTo>
                    <a:pt x="291" y="415"/>
                  </a:lnTo>
                  <a:lnTo>
                    <a:pt x="1733" y="415"/>
                  </a:lnTo>
                  <a:lnTo>
                    <a:pt x="1733" y="397"/>
                  </a:lnTo>
                  <a:lnTo>
                    <a:pt x="306" y="397"/>
                  </a:lnTo>
                  <a:lnTo>
                    <a:pt x="300" y="370"/>
                  </a:lnTo>
                  <a:lnTo>
                    <a:pt x="290" y="343"/>
                  </a:lnTo>
                  <a:lnTo>
                    <a:pt x="278" y="316"/>
                  </a:lnTo>
                  <a:lnTo>
                    <a:pt x="263" y="290"/>
                  </a:lnTo>
                  <a:lnTo>
                    <a:pt x="248" y="266"/>
                  </a:lnTo>
                  <a:lnTo>
                    <a:pt x="232" y="244"/>
                  </a:lnTo>
                  <a:lnTo>
                    <a:pt x="218" y="226"/>
                  </a:lnTo>
                  <a:lnTo>
                    <a:pt x="206" y="212"/>
                  </a:lnTo>
                  <a:lnTo>
                    <a:pt x="193" y="200"/>
                  </a:lnTo>
                  <a:lnTo>
                    <a:pt x="180" y="187"/>
                  </a:lnTo>
                  <a:lnTo>
                    <a:pt x="162" y="171"/>
                  </a:lnTo>
                  <a:lnTo>
                    <a:pt x="142" y="154"/>
                  </a:lnTo>
                  <a:lnTo>
                    <a:pt x="120" y="139"/>
                  </a:lnTo>
                  <a:lnTo>
                    <a:pt x="95" y="123"/>
                  </a:lnTo>
                  <a:lnTo>
                    <a:pt x="70" y="110"/>
                  </a:lnTo>
                  <a:lnTo>
                    <a:pt x="44" y="100"/>
                  </a:lnTo>
                  <a:lnTo>
                    <a:pt x="19" y="9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8" y="116"/>
                  </a:lnTo>
                  <a:lnTo>
                    <a:pt x="63" y="125"/>
                  </a:lnTo>
                  <a:lnTo>
                    <a:pt x="87" y="137"/>
                  </a:lnTo>
                  <a:lnTo>
                    <a:pt x="110" y="153"/>
                  </a:lnTo>
                  <a:lnTo>
                    <a:pt x="132" y="169"/>
                  </a:lnTo>
                  <a:lnTo>
                    <a:pt x="151" y="184"/>
                  </a:lnTo>
                  <a:lnTo>
                    <a:pt x="168" y="199"/>
                  </a:lnTo>
                  <a:lnTo>
                    <a:pt x="181" y="212"/>
                  </a:lnTo>
                  <a:lnTo>
                    <a:pt x="193" y="2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1123" y="3053"/>
              <a:ext cx="1759" cy="44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10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62" y="116"/>
                </a:cxn>
                <a:cxn ang="0">
                  <a:pos x="87" y="125"/>
                </a:cxn>
                <a:cxn ang="0">
                  <a:pos x="111" y="137"/>
                </a:cxn>
                <a:cxn ang="0">
                  <a:pos x="134" y="153"/>
                </a:cxn>
                <a:cxn ang="0">
                  <a:pos x="156" y="169"/>
                </a:cxn>
                <a:cxn ang="0">
                  <a:pos x="175" y="184"/>
                </a:cxn>
                <a:cxn ang="0">
                  <a:pos x="192" y="199"/>
                </a:cxn>
                <a:cxn ang="0">
                  <a:pos x="205" y="212"/>
                </a:cxn>
                <a:cxn ang="0">
                  <a:pos x="217" y="225"/>
                </a:cxn>
                <a:cxn ang="0">
                  <a:pos x="230" y="238"/>
                </a:cxn>
                <a:cxn ang="0">
                  <a:pos x="243" y="256"/>
                </a:cxn>
                <a:cxn ang="0">
                  <a:pos x="258" y="277"/>
                </a:cxn>
                <a:cxn ang="0">
                  <a:pos x="273" y="300"/>
                </a:cxn>
                <a:cxn ang="0">
                  <a:pos x="288" y="324"/>
                </a:cxn>
                <a:cxn ang="0">
                  <a:pos x="300" y="349"/>
                </a:cxn>
                <a:cxn ang="0">
                  <a:pos x="310" y="375"/>
                </a:cxn>
                <a:cxn ang="0">
                  <a:pos x="315" y="399"/>
                </a:cxn>
                <a:cxn ang="0">
                  <a:pos x="315" y="399"/>
                </a:cxn>
                <a:cxn ang="0">
                  <a:pos x="315" y="415"/>
                </a:cxn>
                <a:cxn ang="0">
                  <a:pos x="1757" y="415"/>
                </a:cxn>
                <a:cxn ang="0">
                  <a:pos x="1757" y="440"/>
                </a:cxn>
                <a:cxn ang="0">
                  <a:pos x="296" y="440"/>
                </a:cxn>
                <a:cxn ang="0">
                  <a:pos x="287" y="408"/>
                </a:cxn>
                <a:cxn ang="0">
                  <a:pos x="277" y="378"/>
                </a:cxn>
                <a:cxn ang="0">
                  <a:pos x="264" y="350"/>
                </a:cxn>
                <a:cxn ang="0">
                  <a:pos x="251" y="324"/>
                </a:cxn>
                <a:cxn ang="0">
                  <a:pos x="237" y="301"/>
                </a:cxn>
                <a:cxn ang="0">
                  <a:pos x="222" y="279"/>
                </a:cxn>
                <a:cxn ang="0">
                  <a:pos x="207" y="259"/>
                </a:cxn>
                <a:cxn ang="0">
                  <a:pos x="192" y="239"/>
                </a:cxn>
                <a:cxn ang="0">
                  <a:pos x="183" y="231"/>
                </a:cxn>
                <a:cxn ang="0">
                  <a:pos x="174" y="224"/>
                </a:cxn>
                <a:cxn ang="0">
                  <a:pos x="165" y="215"/>
                </a:cxn>
                <a:cxn ang="0">
                  <a:pos x="154" y="207"/>
                </a:cxn>
                <a:cxn ang="0">
                  <a:pos x="144" y="200"/>
                </a:cxn>
                <a:cxn ang="0">
                  <a:pos x="134" y="191"/>
                </a:cxn>
                <a:cxn ang="0">
                  <a:pos x="123" y="184"/>
                </a:cxn>
                <a:cxn ang="0">
                  <a:pos x="111" y="177"/>
                </a:cxn>
                <a:cxn ang="0">
                  <a:pos x="100" y="170"/>
                </a:cxn>
                <a:cxn ang="0">
                  <a:pos x="87" y="164"/>
                </a:cxn>
                <a:cxn ang="0">
                  <a:pos x="73" y="157"/>
                </a:cxn>
                <a:cxn ang="0">
                  <a:pos x="61" y="151"/>
                </a:cxn>
                <a:cxn ang="0">
                  <a:pos x="46" y="145"/>
                </a:cxn>
                <a:cxn ang="0">
                  <a:pos x="31" y="140"/>
                </a:cxn>
                <a:cxn ang="0">
                  <a:pos x="16" y="135"/>
                </a:cxn>
                <a:cxn ang="0">
                  <a:pos x="0" y="130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1757" h="440">
                  <a:moveTo>
                    <a:pt x="24" y="0"/>
                  </a:moveTo>
                  <a:lnTo>
                    <a:pt x="24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62" y="116"/>
                  </a:lnTo>
                  <a:lnTo>
                    <a:pt x="87" y="125"/>
                  </a:lnTo>
                  <a:lnTo>
                    <a:pt x="111" y="137"/>
                  </a:lnTo>
                  <a:lnTo>
                    <a:pt x="134" y="153"/>
                  </a:lnTo>
                  <a:lnTo>
                    <a:pt x="156" y="169"/>
                  </a:lnTo>
                  <a:lnTo>
                    <a:pt x="175" y="184"/>
                  </a:lnTo>
                  <a:lnTo>
                    <a:pt x="192" y="199"/>
                  </a:lnTo>
                  <a:lnTo>
                    <a:pt x="205" y="212"/>
                  </a:lnTo>
                  <a:lnTo>
                    <a:pt x="217" y="225"/>
                  </a:lnTo>
                  <a:lnTo>
                    <a:pt x="230" y="238"/>
                  </a:lnTo>
                  <a:lnTo>
                    <a:pt x="243" y="256"/>
                  </a:lnTo>
                  <a:lnTo>
                    <a:pt x="258" y="277"/>
                  </a:lnTo>
                  <a:lnTo>
                    <a:pt x="273" y="300"/>
                  </a:lnTo>
                  <a:lnTo>
                    <a:pt x="288" y="324"/>
                  </a:lnTo>
                  <a:lnTo>
                    <a:pt x="300" y="349"/>
                  </a:lnTo>
                  <a:lnTo>
                    <a:pt x="310" y="375"/>
                  </a:lnTo>
                  <a:lnTo>
                    <a:pt x="315" y="399"/>
                  </a:lnTo>
                  <a:lnTo>
                    <a:pt x="315" y="399"/>
                  </a:lnTo>
                  <a:lnTo>
                    <a:pt x="315" y="415"/>
                  </a:lnTo>
                  <a:lnTo>
                    <a:pt x="1757" y="415"/>
                  </a:lnTo>
                  <a:lnTo>
                    <a:pt x="1757" y="440"/>
                  </a:lnTo>
                  <a:lnTo>
                    <a:pt x="296" y="440"/>
                  </a:lnTo>
                  <a:lnTo>
                    <a:pt x="287" y="408"/>
                  </a:lnTo>
                  <a:lnTo>
                    <a:pt x="277" y="378"/>
                  </a:lnTo>
                  <a:lnTo>
                    <a:pt x="264" y="350"/>
                  </a:lnTo>
                  <a:lnTo>
                    <a:pt x="251" y="324"/>
                  </a:lnTo>
                  <a:lnTo>
                    <a:pt x="237" y="301"/>
                  </a:lnTo>
                  <a:lnTo>
                    <a:pt x="222" y="279"/>
                  </a:lnTo>
                  <a:lnTo>
                    <a:pt x="207" y="259"/>
                  </a:lnTo>
                  <a:lnTo>
                    <a:pt x="192" y="239"/>
                  </a:lnTo>
                  <a:lnTo>
                    <a:pt x="183" y="231"/>
                  </a:lnTo>
                  <a:lnTo>
                    <a:pt x="174" y="224"/>
                  </a:lnTo>
                  <a:lnTo>
                    <a:pt x="165" y="215"/>
                  </a:lnTo>
                  <a:lnTo>
                    <a:pt x="154" y="207"/>
                  </a:lnTo>
                  <a:lnTo>
                    <a:pt x="144" y="200"/>
                  </a:lnTo>
                  <a:lnTo>
                    <a:pt x="134" y="191"/>
                  </a:lnTo>
                  <a:lnTo>
                    <a:pt x="123" y="184"/>
                  </a:lnTo>
                  <a:lnTo>
                    <a:pt x="111" y="177"/>
                  </a:lnTo>
                  <a:lnTo>
                    <a:pt x="100" y="170"/>
                  </a:lnTo>
                  <a:lnTo>
                    <a:pt x="87" y="164"/>
                  </a:lnTo>
                  <a:lnTo>
                    <a:pt x="73" y="157"/>
                  </a:lnTo>
                  <a:lnTo>
                    <a:pt x="61" y="151"/>
                  </a:lnTo>
                  <a:lnTo>
                    <a:pt x="46" y="145"/>
                  </a:lnTo>
                  <a:lnTo>
                    <a:pt x="31" y="140"/>
                  </a:lnTo>
                  <a:lnTo>
                    <a:pt x="16" y="135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889" y="3577"/>
              <a:ext cx="155" cy="163"/>
            </a:xfrm>
            <a:custGeom>
              <a:avLst/>
              <a:gdLst/>
              <a:ahLst/>
              <a:cxnLst>
                <a:cxn ang="0">
                  <a:pos x="8" y="143"/>
                </a:cxn>
                <a:cxn ang="0">
                  <a:pos x="3" y="148"/>
                </a:cxn>
                <a:cxn ang="0">
                  <a:pos x="1" y="151"/>
                </a:cxn>
                <a:cxn ang="0">
                  <a:pos x="0" y="155"/>
                </a:cxn>
                <a:cxn ang="0">
                  <a:pos x="3" y="160"/>
                </a:cxn>
                <a:cxn ang="0">
                  <a:pos x="8" y="163"/>
                </a:cxn>
                <a:cxn ang="0">
                  <a:pos x="12" y="162"/>
                </a:cxn>
                <a:cxn ang="0">
                  <a:pos x="15" y="160"/>
                </a:cxn>
                <a:cxn ang="0">
                  <a:pos x="19" y="155"/>
                </a:cxn>
                <a:cxn ang="0">
                  <a:pos x="22" y="151"/>
                </a:cxn>
                <a:cxn ang="0">
                  <a:pos x="26" y="148"/>
                </a:cxn>
                <a:cxn ang="0">
                  <a:pos x="29" y="144"/>
                </a:cxn>
                <a:cxn ang="0">
                  <a:pos x="33" y="142"/>
                </a:cxn>
                <a:cxn ang="0">
                  <a:pos x="44" y="150"/>
                </a:cxn>
                <a:cxn ang="0">
                  <a:pos x="57" y="156"/>
                </a:cxn>
                <a:cxn ang="0">
                  <a:pos x="70" y="159"/>
                </a:cxn>
                <a:cxn ang="0">
                  <a:pos x="84" y="159"/>
                </a:cxn>
                <a:cxn ang="0">
                  <a:pos x="98" y="156"/>
                </a:cxn>
                <a:cxn ang="0">
                  <a:pos x="111" y="150"/>
                </a:cxn>
                <a:cxn ang="0">
                  <a:pos x="124" y="141"/>
                </a:cxn>
                <a:cxn ang="0">
                  <a:pos x="135" y="127"/>
                </a:cxn>
                <a:cxn ang="0">
                  <a:pos x="148" y="103"/>
                </a:cxn>
                <a:cxn ang="0">
                  <a:pos x="155" y="75"/>
                </a:cxn>
                <a:cxn ang="0">
                  <a:pos x="152" y="45"/>
                </a:cxn>
                <a:cxn ang="0">
                  <a:pos x="138" y="18"/>
                </a:cxn>
                <a:cxn ang="0">
                  <a:pos x="126" y="8"/>
                </a:cxn>
                <a:cxn ang="0">
                  <a:pos x="112" y="2"/>
                </a:cxn>
                <a:cxn ang="0">
                  <a:pos x="99" y="0"/>
                </a:cxn>
                <a:cxn ang="0">
                  <a:pos x="85" y="0"/>
                </a:cxn>
                <a:cxn ang="0">
                  <a:pos x="70" y="2"/>
                </a:cxn>
                <a:cxn ang="0">
                  <a:pos x="57" y="7"/>
                </a:cxn>
                <a:cxn ang="0">
                  <a:pos x="44" y="13"/>
                </a:cxn>
                <a:cxn ang="0">
                  <a:pos x="34" y="20"/>
                </a:cxn>
                <a:cxn ang="0">
                  <a:pos x="21" y="32"/>
                </a:cxn>
                <a:cxn ang="0">
                  <a:pos x="12" y="47"/>
                </a:cxn>
                <a:cxn ang="0">
                  <a:pos x="6" y="60"/>
                </a:cxn>
                <a:cxn ang="0">
                  <a:pos x="4" y="75"/>
                </a:cxn>
                <a:cxn ang="0">
                  <a:pos x="4" y="89"/>
                </a:cxn>
                <a:cxn ang="0">
                  <a:pos x="8" y="103"/>
                </a:cxn>
                <a:cxn ang="0">
                  <a:pos x="12" y="117"/>
                </a:cxn>
                <a:cxn ang="0">
                  <a:pos x="20" y="129"/>
                </a:cxn>
                <a:cxn ang="0">
                  <a:pos x="18" y="132"/>
                </a:cxn>
                <a:cxn ang="0">
                  <a:pos x="14" y="136"/>
                </a:cxn>
                <a:cxn ang="0">
                  <a:pos x="11" y="139"/>
                </a:cxn>
                <a:cxn ang="0">
                  <a:pos x="8" y="143"/>
                </a:cxn>
              </a:cxnLst>
              <a:rect l="0" t="0" r="r" b="b"/>
              <a:pathLst>
                <a:path w="155" h="163">
                  <a:moveTo>
                    <a:pt x="8" y="143"/>
                  </a:moveTo>
                  <a:lnTo>
                    <a:pt x="3" y="148"/>
                  </a:lnTo>
                  <a:lnTo>
                    <a:pt x="1" y="151"/>
                  </a:lnTo>
                  <a:lnTo>
                    <a:pt x="0" y="155"/>
                  </a:lnTo>
                  <a:lnTo>
                    <a:pt x="3" y="160"/>
                  </a:lnTo>
                  <a:lnTo>
                    <a:pt x="8" y="163"/>
                  </a:lnTo>
                  <a:lnTo>
                    <a:pt x="12" y="162"/>
                  </a:lnTo>
                  <a:lnTo>
                    <a:pt x="15" y="160"/>
                  </a:lnTo>
                  <a:lnTo>
                    <a:pt x="19" y="155"/>
                  </a:lnTo>
                  <a:lnTo>
                    <a:pt x="22" y="151"/>
                  </a:lnTo>
                  <a:lnTo>
                    <a:pt x="26" y="148"/>
                  </a:lnTo>
                  <a:lnTo>
                    <a:pt x="29" y="144"/>
                  </a:lnTo>
                  <a:lnTo>
                    <a:pt x="33" y="142"/>
                  </a:lnTo>
                  <a:lnTo>
                    <a:pt x="44" y="150"/>
                  </a:lnTo>
                  <a:lnTo>
                    <a:pt x="57" y="156"/>
                  </a:lnTo>
                  <a:lnTo>
                    <a:pt x="70" y="159"/>
                  </a:lnTo>
                  <a:lnTo>
                    <a:pt x="84" y="159"/>
                  </a:lnTo>
                  <a:lnTo>
                    <a:pt x="98" y="156"/>
                  </a:lnTo>
                  <a:lnTo>
                    <a:pt x="111" y="150"/>
                  </a:lnTo>
                  <a:lnTo>
                    <a:pt x="124" y="141"/>
                  </a:lnTo>
                  <a:lnTo>
                    <a:pt x="135" y="127"/>
                  </a:lnTo>
                  <a:lnTo>
                    <a:pt x="148" y="103"/>
                  </a:lnTo>
                  <a:lnTo>
                    <a:pt x="155" y="75"/>
                  </a:lnTo>
                  <a:lnTo>
                    <a:pt x="152" y="45"/>
                  </a:lnTo>
                  <a:lnTo>
                    <a:pt x="138" y="18"/>
                  </a:lnTo>
                  <a:lnTo>
                    <a:pt x="126" y="8"/>
                  </a:lnTo>
                  <a:lnTo>
                    <a:pt x="112" y="2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70" y="2"/>
                  </a:lnTo>
                  <a:lnTo>
                    <a:pt x="57" y="7"/>
                  </a:lnTo>
                  <a:lnTo>
                    <a:pt x="44" y="13"/>
                  </a:lnTo>
                  <a:lnTo>
                    <a:pt x="34" y="20"/>
                  </a:lnTo>
                  <a:lnTo>
                    <a:pt x="21" y="32"/>
                  </a:lnTo>
                  <a:lnTo>
                    <a:pt x="12" y="47"/>
                  </a:lnTo>
                  <a:lnTo>
                    <a:pt x="6" y="60"/>
                  </a:lnTo>
                  <a:lnTo>
                    <a:pt x="4" y="75"/>
                  </a:lnTo>
                  <a:lnTo>
                    <a:pt x="4" y="89"/>
                  </a:lnTo>
                  <a:lnTo>
                    <a:pt x="8" y="103"/>
                  </a:lnTo>
                  <a:lnTo>
                    <a:pt x="12" y="117"/>
                  </a:lnTo>
                  <a:lnTo>
                    <a:pt x="20" y="129"/>
                  </a:lnTo>
                  <a:lnTo>
                    <a:pt x="18" y="132"/>
                  </a:lnTo>
                  <a:lnTo>
                    <a:pt x="14" y="136"/>
                  </a:lnTo>
                  <a:lnTo>
                    <a:pt x="11" y="139"/>
                  </a:lnTo>
                  <a:lnTo>
                    <a:pt x="8" y="14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914" y="3606"/>
              <a:ext cx="103" cy="109"/>
            </a:xfrm>
            <a:custGeom>
              <a:avLst/>
              <a:gdLst/>
              <a:ahLst/>
              <a:cxnLst>
                <a:cxn ang="0">
                  <a:pos x="10" y="98"/>
                </a:cxn>
                <a:cxn ang="0">
                  <a:pos x="18" y="103"/>
                </a:cxn>
                <a:cxn ang="0">
                  <a:pos x="27" y="107"/>
                </a:cxn>
                <a:cxn ang="0">
                  <a:pos x="38" y="109"/>
                </a:cxn>
                <a:cxn ang="0">
                  <a:pos x="51" y="108"/>
                </a:cxn>
                <a:cxn ang="0">
                  <a:pos x="63" y="107"/>
                </a:cxn>
                <a:cxn ang="0">
                  <a:pos x="74" y="102"/>
                </a:cxn>
                <a:cxn ang="0">
                  <a:pos x="84" y="96"/>
                </a:cxn>
                <a:cxn ang="0">
                  <a:pos x="91" y="89"/>
                </a:cxn>
                <a:cxn ang="0">
                  <a:pos x="100" y="71"/>
                </a:cxn>
                <a:cxn ang="0">
                  <a:pos x="103" y="52"/>
                </a:cxn>
                <a:cxn ang="0">
                  <a:pos x="100" y="32"/>
                </a:cxn>
                <a:cxn ang="0">
                  <a:pos x="89" y="14"/>
                </a:cxn>
                <a:cxn ang="0">
                  <a:pos x="81" y="7"/>
                </a:cxn>
                <a:cxn ang="0">
                  <a:pos x="71" y="2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44" y="1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8" y="12"/>
                </a:cxn>
                <a:cxn ang="0">
                  <a:pos x="5" y="30"/>
                </a:cxn>
                <a:cxn ang="0">
                  <a:pos x="0" y="54"/>
                </a:cxn>
                <a:cxn ang="0">
                  <a:pos x="1" y="79"/>
                </a:cxn>
                <a:cxn ang="0">
                  <a:pos x="10" y="98"/>
                </a:cxn>
              </a:cxnLst>
              <a:rect l="0" t="0" r="r" b="b"/>
              <a:pathLst>
                <a:path w="103" h="109">
                  <a:moveTo>
                    <a:pt x="10" y="98"/>
                  </a:moveTo>
                  <a:lnTo>
                    <a:pt x="18" y="103"/>
                  </a:lnTo>
                  <a:lnTo>
                    <a:pt x="27" y="107"/>
                  </a:lnTo>
                  <a:lnTo>
                    <a:pt x="38" y="109"/>
                  </a:lnTo>
                  <a:lnTo>
                    <a:pt x="51" y="108"/>
                  </a:lnTo>
                  <a:lnTo>
                    <a:pt x="63" y="107"/>
                  </a:lnTo>
                  <a:lnTo>
                    <a:pt x="74" y="102"/>
                  </a:lnTo>
                  <a:lnTo>
                    <a:pt x="84" y="96"/>
                  </a:lnTo>
                  <a:lnTo>
                    <a:pt x="91" y="89"/>
                  </a:lnTo>
                  <a:lnTo>
                    <a:pt x="100" y="71"/>
                  </a:lnTo>
                  <a:lnTo>
                    <a:pt x="103" y="52"/>
                  </a:lnTo>
                  <a:lnTo>
                    <a:pt x="100" y="32"/>
                  </a:lnTo>
                  <a:lnTo>
                    <a:pt x="89" y="14"/>
                  </a:lnTo>
                  <a:lnTo>
                    <a:pt x="81" y="7"/>
                  </a:lnTo>
                  <a:lnTo>
                    <a:pt x="71" y="2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4" y="1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8" y="12"/>
                  </a:lnTo>
                  <a:lnTo>
                    <a:pt x="5" y="30"/>
                  </a:lnTo>
                  <a:lnTo>
                    <a:pt x="0" y="54"/>
                  </a:lnTo>
                  <a:lnTo>
                    <a:pt x="1" y="79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895" y="3398"/>
              <a:ext cx="249" cy="137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9" y="15"/>
                </a:cxn>
                <a:cxn ang="0">
                  <a:pos x="29" y="6"/>
                </a:cxn>
                <a:cxn ang="0">
                  <a:pos x="23" y="0"/>
                </a:cxn>
                <a:cxn ang="0">
                  <a:pos x="12" y="4"/>
                </a:cxn>
                <a:cxn ang="0">
                  <a:pos x="3" y="18"/>
                </a:cxn>
                <a:cxn ang="0">
                  <a:pos x="0" y="40"/>
                </a:cxn>
                <a:cxn ang="0">
                  <a:pos x="5" y="64"/>
                </a:cxn>
                <a:cxn ang="0">
                  <a:pos x="12" y="84"/>
                </a:cxn>
                <a:cxn ang="0">
                  <a:pos x="19" y="93"/>
                </a:cxn>
                <a:cxn ang="0">
                  <a:pos x="28" y="102"/>
                </a:cxn>
                <a:cxn ang="0">
                  <a:pos x="40" y="112"/>
                </a:cxn>
                <a:cxn ang="0">
                  <a:pos x="55" y="120"/>
                </a:cxn>
                <a:cxn ang="0">
                  <a:pos x="72" y="127"/>
                </a:cxn>
                <a:cxn ang="0">
                  <a:pos x="89" y="133"/>
                </a:cxn>
                <a:cxn ang="0">
                  <a:pos x="108" y="137"/>
                </a:cxn>
                <a:cxn ang="0">
                  <a:pos x="126" y="137"/>
                </a:cxn>
                <a:cxn ang="0">
                  <a:pos x="146" y="133"/>
                </a:cxn>
                <a:cxn ang="0">
                  <a:pos x="165" y="127"/>
                </a:cxn>
                <a:cxn ang="0">
                  <a:pos x="183" y="119"/>
                </a:cxn>
                <a:cxn ang="0">
                  <a:pos x="199" y="109"/>
                </a:cxn>
                <a:cxn ang="0">
                  <a:pos x="214" y="97"/>
                </a:cxn>
                <a:cxn ang="0">
                  <a:pos x="226" y="85"/>
                </a:cxn>
                <a:cxn ang="0">
                  <a:pos x="238" y="72"/>
                </a:cxn>
                <a:cxn ang="0">
                  <a:pos x="247" y="60"/>
                </a:cxn>
                <a:cxn ang="0">
                  <a:pos x="249" y="54"/>
                </a:cxn>
                <a:cxn ang="0">
                  <a:pos x="249" y="48"/>
                </a:cxn>
                <a:cxn ang="0">
                  <a:pos x="244" y="46"/>
                </a:cxn>
                <a:cxn ang="0">
                  <a:pos x="238" y="49"/>
                </a:cxn>
                <a:cxn ang="0">
                  <a:pos x="232" y="57"/>
                </a:cxn>
                <a:cxn ang="0">
                  <a:pos x="223" y="67"/>
                </a:cxn>
                <a:cxn ang="0">
                  <a:pos x="210" y="81"/>
                </a:cxn>
                <a:cxn ang="0">
                  <a:pos x="194" y="95"/>
                </a:cxn>
                <a:cxn ang="0">
                  <a:pos x="175" y="107"/>
                </a:cxn>
                <a:cxn ang="0">
                  <a:pos x="153" y="117"/>
                </a:cxn>
                <a:cxn ang="0">
                  <a:pos x="129" y="121"/>
                </a:cxn>
                <a:cxn ang="0">
                  <a:pos x="102" y="120"/>
                </a:cxn>
                <a:cxn ang="0">
                  <a:pos x="76" y="113"/>
                </a:cxn>
                <a:cxn ang="0">
                  <a:pos x="55" y="102"/>
                </a:cxn>
                <a:cxn ang="0">
                  <a:pos x="40" y="88"/>
                </a:cxn>
                <a:cxn ang="0">
                  <a:pos x="29" y="72"/>
                </a:cxn>
                <a:cxn ang="0">
                  <a:pos x="23" y="57"/>
                </a:cxn>
                <a:cxn ang="0">
                  <a:pos x="20" y="42"/>
                </a:cxn>
                <a:cxn ang="0">
                  <a:pos x="21" y="31"/>
                </a:cxn>
                <a:cxn ang="0">
                  <a:pos x="24" y="23"/>
                </a:cxn>
              </a:cxnLst>
              <a:rect l="0" t="0" r="r" b="b"/>
              <a:pathLst>
                <a:path w="249" h="137">
                  <a:moveTo>
                    <a:pt x="24" y="23"/>
                  </a:moveTo>
                  <a:lnTo>
                    <a:pt x="29" y="15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2" y="4"/>
                  </a:lnTo>
                  <a:lnTo>
                    <a:pt x="3" y="18"/>
                  </a:lnTo>
                  <a:lnTo>
                    <a:pt x="0" y="40"/>
                  </a:lnTo>
                  <a:lnTo>
                    <a:pt x="5" y="64"/>
                  </a:lnTo>
                  <a:lnTo>
                    <a:pt x="12" y="84"/>
                  </a:lnTo>
                  <a:lnTo>
                    <a:pt x="19" y="93"/>
                  </a:lnTo>
                  <a:lnTo>
                    <a:pt x="28" y="102"/>
                  </a:lnTo>
                  <a:lnTo>
                    <a:pt x="40" y="112"/>
                  </a:lnTo>
                  <a:lnTo>
                    <a:pt x="55" y="120"/>
                  </a:lnTo>
                  <a:lnTo>
                    <a:pt x="72" y="127"/>
                  </a:lnTo>
                  <a:lnTo>
                    <a:pt x="89" y="133"/>
                  </a:lnTo>
                  <a:lnTo>
                    <a:pt x="108" y="137"/>
                  </a:lnTo>
                  <a:lnTo>
                    <a:pt x="126" y="137"/>
                  </a:lnTo>
                  <a:lnTo>
                    <a:pt x="146" y="133"/>
                  </a:lnTo>
                  <a:lnTo>
                    <a:pt x="165" y="127"/>
                  </a:lnTo>
                  <a:lnTo>
                    <a:pt x="183" y="119"/>
                  </a:lnTo>
                  <a:lnTo>
                    <a:pt x="199" y="109"/>
                  </a:lnTo>
                  <a:lnTo>
                    <a:pt x="214" y="97"/>
                  </a:lnTo>
                  <a:lnTo>
                    <a:pt x="226" y="85"/>
                  </a:lnTo>
                  <a:lnTo>
                    <a:pt x="238" y="72"/>
                  </a:lnTo>
                  <a:lnTo>
                    <a:pt x="247" y="60"/>
                  </a:lnTo>
                  <a:lnTo>
                    <a:pt x="249" y="54"/>
                  </a:lnTo>
                  <a:lnTo>
                    <a:pt x="249" y="48"/>
                  </a:lnTo>
                  <a:lnTo>
                    <a:pt x="244" y="46"/>
                  </a:lnTo>
                  <a:lnTo>
                    <a:pt x="238" y="49"/>
                  </a:lnTo>
                  <a:lnTo>
                    <a:pt x="232" y="57"/>
                  </a:lnTo>
                  <a:lnTo>
                    <a:pt x="223" y="67"/>
                  </a:lnTo>
                  <a:lnTo>
                    <a:pt x="210" y="81"/>
                  </a:lnTo>
                  <a:lnTo>
                    <a:pt x="194" y="95"/>
                  </a:lnTo>
                  <a:lnTo>
                    <a:pt x="175" y="107"/>
                  </a:lnTo>
                  <a:lnTo>
                    <a:pt x="153" y="117"/>
                  </a:lnTo>
                  <a:lnTo>
                    <a:pt x="129" y="121"/>
                  </a:lnTo>
                  <a:lnTo>
                    <a:pt x="102" y="120"/>
                  </a:lnTo>
                  <a:lnTo>
                    <a:pt x="76" y="113"/>
                  </a:lnTo>
                  <a:lnTo>
                    <a:pt x="55" y="102"/>
                  </a:lnTo>
                  <a:lnTo>
                    <a:pt x="40" y="88"/>
                  </a:lnTo>
                  <a:lnTo>
                    <a:pt x="29" y="72"/>
                  </a:lnTo>
                  <a:lnTo>
                    <a:pt x="23" y="57"/>
                  </a:lnTo>
                  <a:lnTo>
                    <a:pt x="20" y="42"/>
                  </a:lnTo>
                  <a:lnTo>
                    <a:pt x="21" y="31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" name="Freeform 68"/>
            <p:cNvSpPr>
              <a:spLocks/>
            </p:cNvSpPr>
            <p:nvPr/>
          </p:nvSpPr>
          <p:spPr bwMode="auto">
            <a:xfrm>
              <a:off x="810" y="1220"/>
              <a:ext cx="170" cy="1833"/>
            </a:xfrm>
            <a:custGeom>
              <a:avLst/>
              <a:gdLst/>
              <a:ahLst/>
              <a:cxnLst>
                <a:cxn ang="0">
                  <a:pos x="140" y="1494"/>
                </a:cxn>
                <a:cxn ang="0">
                  <a:pos x="130" y="1401"/>
                </a:cxn>
                <a:cxn ang="0">
                  <a:pos x="102" y="1311"/>
                </a:cxn>
                <a:cxn ang="0">
                  <a:pos x="50" y="1233"/>
                </a:cxn>
                <a:cxn ang="0">
                  <a:pos x="1" y="1192"/>
                </a:cxn>
                <a:cxn ang="0">
                  <a:pos x="37" y="1168"/>
                </a:cxn>
                <a:cxn ang="0">
                  <a:pos x="85" y="1124"/>
                </a:cxn>
                <a:cxn ang="0">
                  <a:pos x="125" y="1060"/>
                </a:cxn>
                <a:cxn ang="0">
                  <a:pos x="149" y="972"/>
                </a:cxn>
                <a:cxn ang="0">
                  <a:pos x="149" y="862"/>
                </a:cxn>
                <a:cxn ang="0">
                  <a:pos x="124" y="773"/>
                </a:cxn>
                <a:cxn ang="0">
                  <a:pos x="84" y="709"/>
                </a:cxn>
                <a:cxn ang="0">
                  <a:pos x="36" y="666"/>
                </a:cxn>
                <a:cxn ang="0">
                  <a:pos x="0" y="642"/>
                </a:cxn>
                <a:cxn ang="0">
                  <a:pos x="48" y="600"/>
                </a:cxn>
                <a:cxn ang="0">
                  <a:pos x="100" y="522"/>
                </a:cxn>
                <a:cxn ang="0">
                  <a:pos x="128" y="432"/>
                </a:cxn>
                <a:cxn ang="0">
                  <a:pos x="137" y="340"/>
                </a:cxn>
                <a:cxn ang="0">
                  <a:pos x="137" y="0"/>
                </a:cxn>
                <a:cxn ang="0">
                  <a:pos x="155" y="293"/>
                </a:cxn>
                <a:cxn ang="0">
                  <a:pos x="152" y="383"/>
                </a:cxn>
                <a:cxn ang="0">
                  <a:pos x="134" y="476"/>
                </a:cxn>
                <a:cxn ang="0">
                  <a:pos x="97" y="565"/>
                </a:cxn>
                <a:cxn ang="0">
                  <a:pos x="31" y="641"/>
                </a:cxn>
                <a:cxn ang="0">
                  <a:pos x="81" y="679"/>
                </a:cxn>
                <a:cxn ang="0">
                  <a:pos x="125" y="736"/>
                </a:cxn>
                <a:cxn ang="0">
                  <a:pos x="157" y="813"/>
                </a:cxn>
                <a:cxn ang="0">
                  <a:pos x="170" y="917"/>
                </a:cxn>
                <a:cxn ang="0">
                  <a:pos x="157" y="1022"/>
                </a:cxn>
                <a:cxn ang="0">
                  <a:pos x="126" y="1099"/>
                </a:cxn>
                <a:cxn ang="0">
                  <a:pos x="82" y="1154"/>
                </a:cxn>
                <a:cxn ang="0">
                  <a:pos x="33" y="1193"/>
                </a:cxn>
                <a:cxn ang="0">
                  <a:pos x="99" y="1268"/>
                </a:cxn>
                <a:cxn ang="0">
                  <a:pos x="137" y="1356"/>
                </a:cxn>
                <a:cxn ang="0">
                  <a:pos x="154" y="1449"/>
                </a:cxn>
                <a:cxn ang="0">
                  <a:pos x="158" y="1540"/>
                </a:cxn>
                <a:cxn ang="0">
                  <a:pos x="141" y="1833"/>
                </a:cxn>
              </a:cxnLst>
              <a:rect l="0" t="0" r="r" b="b"/>
              <a:pathLst>
                <a:path w="170" h="1833">
                  <a:moveTo>
                    <a:pt x="141" y="1540"/>
                  </a:moveTo>
                  <a:lnTo>
                    <a:pt x="140" y="1494"/>
                  </a:lnTo>
                  <a:lnTo>
                    <a:pt x="137" y="1447"/>
                  </a:lnTo>
                  <a:lnTo>
                    <a:pt x="130" y="1401"/>
                  </a:lnTo>
                  <a:lnTo>
                    <a:pt x="118" y="1356"/>
                  </a:lnTo>
                  <a:lnTo>
                    <a:pt x="102" y="1311"/>
                  </a:lnTo>
                  <a:lnTo>
                    <a:pt x="80" y="1270"/>
                  </a:lnTo>
                  <a:lnTo>
                    <a:pt x="50" y="1233"/>
                  </a:lnTo>
                  <a:lnTo>
                    <a:pt x="12" y="1199"/>
                  </a:lnTo>
                  <a:lnTo>
                    <a:pt x="1" y="1192"/>
                  </a:lnTo>
                  <a:lnTo>
                    <a:pt x="12" y="1185"/>
                  </a:lnTo>
                  <a:lnTo>
                    <a:pt x="37" y="1168"/>
                  </a:lnTo>
                  <a:lnTo>
                    <a:pt x="61" y="1148"/>
                  </a:lnTo>
                  <a:lnTo>
                    <a:pt x="85" y="1124"/>
                  </a:lnTo>
                  <a:lnTo>
                    <a:pt x="107" y="1095"/>
                  </a:lnTo>
                  <a:lnTo>
                    <a:pt x="125" y="1060"/>
                  </a:lnTo>
                  <a:lnTo>
                    <a:pt x="140" y="1020"/>
                  </a:lnTo>
                  <a:lnTo>
                    <a:pt x="149" y="972"/>
                  </a:lnTo>
                  <a:lnTo>
                    <a:pt x="153" y="917"/>
                  </a:lnTo>
                  <a:lnTo>
                    <a:pt x="149" y="862"/>
                  </a:lnTo>
                  <a:lnTo>
                    <a:pt x="139" y="814"/>
                  </a:lnTo>
                  <a:lnTo>
                    <a:pt x="124" y="773"/>
                  </a:lnTo>
                  <a:lnTo>
                    <a:pt x="106" y="738"/>
                  </a:lnTo>
                  <a:lnTo>
                    <a:pt x="84" y="709"/>
                  </a:lnTo>
                  <a:lnTo>
                    <a:pt x="60" y="685"/>
                  </a:lnTo>
                  <a:lnTo>
                    <a:pt x="36" y="666"/>
                  </a:lnTo>
                  <a:lnTo>
                    <a:pt x="11" y="649"/>
                  </a:lnTo>
                  <a:lnTo>
                    <a:pt x="0" y="642"/>
                  </a:lnTo>
                  <a:lnTo>
                    <a:pt x="10" y="634"/>
                  </a:lnTo>
                  <a:lnTo>
                    <a:pt x="48" y="600"/>
                  </a:lnTo>
                  <a:lnTo>
                    <a:pt x="77" y="563"/>
                  </a:lnTo>
                  <a:lnTo>
                    <a:pt x="100" y="522"/>
                  </a:lnTo>
                  <a:lnTo>
                    <a:pt x="116" y="478"/>
                  </a:lnTo>
                  <a:lnTo>
                    <a:pt x="128" y="432"/>
                  </a:lnTo>
                  <a:lnTo>
                    <a:pt x="133" y="386"/>
                  </a:lnTo>
                  <a:lnTo>
                    <a:pt x="137" y="340"/>
                  </a:lnTo>
                  <a:lnTo>
                    <a:pt x="138" y="293"/>
                  </a:lnTo>
                  <a:lnTo>
                    <a:pt x="137" y="0"/>
                  </a:lnTo>
                  <a:lnTo>
                    <a:pt x="154" y="0"/>
                  </a:lnTo>
                  <a:lnTo>
                    <a:pt x="155" y="293"/>
                  </a:lnTo>
                  <a:lnTo>
                    <a:pt x="154" y="337"/>
                  </a:lnTo>
                  <a:lnTo>
                    <a:pt x="152" y="383"/>
                  </a:lnTo>
                  <a:lnTo>
                    <a:pt x="145" y="430"/>
                  </a:lnTo>
                  <a:lnTo>
                    <a:pt x="134" y="476"/>
                  </a:lnTo>
                  <a:lnTo>
                    <a:pt x="118" y="522"/>
                  </a:lnTo>
                  <a:lnTo>
                    <a:pt x="97" y="565"/>
                  </a:lnTo>
                  <a:lnTo>
                    <a:pt x="68" y="605"/>
                  </a:lnTo>
                  <a:lnTo>
                    <a:pt x="31" y="641"/>
                  </a:lnTo>
                  <a:lnTo>
                    <a:pt x="56" y="659"/>
                  </a:lnTo>
                  <a:lnTo>
                    <a:pt x="81" y="679"/>
                  </a:lnTo>
                  <a:lnTo>
                    <a:pt x="104" y="706"/>
                  </a:lnTo>
                  <a:lnTo>
                    <a:pt x="125" y="736"/>
                  </a:lnTo>
                  <a:lnTo>
                    <a:pt x="144" y="771"/>
                  </a:lnTo>
                  <a:lnTo>
                    <a:pt x="157" y="813"/>
                  </a:lnTo>
                  <a:lnTo>
                    <a:pt x="166" y="861"/>
                  </a:lnTo>
                  <a:lnTo>
                    <a:pt x="170" y="917"/>
                  </a:lnTo>
                  <a:lnTo>
                    <a:pt x="166" y="974"/>
                  </a:lnTo>
                  <a:lnTo>
                    <a:pt x="157" y="1022"/>
                  </a:lnTo>
                  <a:lnTo>
                    <a:pt x="144" y="1063"/>
                  </a:lnTo>
                  <a:lnTo>
                    <a:pt x="126" y="1099"/>
                  </a:lnTo>
                  <a:lnTo>
                    <a:pt x="105" y="1129"/>
                  </a:lnTo>
                  <a:lnTo>
                    <a:pt x="82" y="1154"/>
                  </a:lnTo>
                  <a:lnTo>
                    <a:pt x="58" y="1175"/>
                  </a:lnTo>
                  <a:lnTo>
                    <a:pt x="33" y="1193"/>
                  </a:lnTo>
                  <a:lnTo>
                    <a:pt x="71" y="1228"/>
                  </a:lnTo>
                  <a:lnTo>
                    <a:pt x="99" y="1268"/>
                  </a:lnTo>
                  <a:lnTo>
                    <a:pt x="121" y="1311"/>
                  </a:lnTo>
                  <a:lnTo>
                    <a:pt x="137" y="1356"/>
                  </a:lnTo>
                  <a:lnTo>
                    <a:pt x="148" y="1402"/>
                  </a:lnTo>
                  <a:lnTo>
                    <a:pt x="154" y="1449"/>
                  </a:lnTo>
                  <a:lnTo>
                    <a:pt x="157" y="1496"/>
                  </a:lnTo>
                  <a:lnTo>
                    <a:pt x="158" y="1540"/>
                  </a:lnTo>
                  <a:lnTo>
                    <a:pt x="160" y="1833"/>
                  </a:lnTo>
                  <a:lnTo>
                    <a:pt x="141" y="1833"/>
                  </a:lnTo>
                  <a:lnTo>
                    <a:pt x="141" y="15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549" y="1219"/>
              <a:ext cx="612" cy="917"/>
            </a:xfrm>
            <a:custGeom>
              <a:avLst/>
              <a:gdLst/>
              <a:ahLst/>
              <a:cxnLst>
                <a:cxn ang="0">
                  <a:pos x="45" y="888"/>
                </a:cxn>
                <a:cxn ang="0">
                  <a:pos x="12" y="855"/>
                </a:cxn>
                <a:cxn ang="0">
                  <a:pos x="0" y="813"/>
                </a:cxn>
                <a:cxn ang="0">
                  <a:pos x="9" y="774"/>
                </a:cxn>
                <a:cxn ang="0">
                  <a:pos x="32" y="752"/>
                </a:cxn>
                <a:cxn ang="0">
                  <a:pos x="58" y="744"/>
                </a:cxn>
                <a:cxn ang="0">
                  <a:pos x="84" y="742"/>
                </a:cxn>
                <a:cxn ang="0">
                  <a:pos x="107" y="748"/>
                </a:cxn>
                <a:cxn ang="0">
                  <a:pos x="129" y="763"/>
                </a:cxn>
                <a:cxn ang="0">
                  <a:pos x="139" y="785"/>
                </a:cxn>
                <a:cxn ang="0">
                  <a:pos x="136" y="809"/>
                </a:cxn>
                <a:cxn ang="0">
                  <a:pos x="267" y="796"/>
                </a:cxn>
                <a:cxn ang="0">
                  <a:pos x="371" y="733"/>
                </a:cxn>
                <a:cxn ang="0">
                  <a:pos x="451" y="631"/>
                </a:cxn>
                <a:cxn ang="0">
                  <a:pos x="504" y="499"/>
                </a:cxn>
                <a:cxn ang="0">
                  <a:pos x="528" y="347"/>
                </a:cxn>
                <a:cxn ang="0">
                  <a:pos x="570" y="1"/>
                </a:cxn>
                <a:cxn ang="0">
                  <a:pos x="567" y="380"/>
                </a:cxn>
                <a:cxn ang="0">
                  <a:pos x="544" y="507"/>
                </a:cxn>
                <a:cxn ang="0">
                  <a:pos x="503" y="625"/>
                </a:cxn>
                <a:cxn ang="0">
                  <a:pos x="443" y="726"/>
                </a:cxn>
                <a:cxn ang="0">
                  <a:pos x="368" y="804"/>
                </a:cxn>
                <a:cxn ang="0">
                  <a:pos x="293" y="847"/>
                </a:cxn>
                <a:cxn ang="0">
                  <a:pos x="245" y="863"/>
                </a:cxn>
                <a:cxn ang="0">
                  <a:pos x="198" y="870"/>
                </a:cxn>
                <a:cxn ang="0">
                  <a:pos x="156" y="869"/>
                </a:cxn>
                <a:cxn ang="0">
                  <a:pos x="116" y="859"/>
                </a:cxn>
                <a:cxn ang="0">
                  <a:pos x="81" y="844"/>
                </a:cxn>
                <a:cxn ang="0">
                  <a:pos x="82" y="844"/>
                </a:cxn>
                <a:cxn ang="0">
                  <a:pos x="66" y="832"/>
                </a:cxn>
                <a:cxn ang="0">
                  <a:pos x="58" y="796"/>
                </a:cxn>
                <a:cxn ang="0">
                  <a:pos x="73" y="801"/>
                </a:cxn>
                <a:cxn ang="0">
                  <a:pos x="79" y="822"/>
                </a:cxn>
                <a:cxn ang="0">
                  <a:pos x="100" y="825"/>
                </a:cxn>
                <a:cxn ang="0">
                  <a:pos x="111" y="816"/>
                </a:cxn>
                <a:cxn ang="0">
                  <a:pos x="122" y="801"/>
                </a:cxn>
                <a:cxn ang="0">
                  <a:pos x="118" y="781"/>
                </a:cxn>
                <a:cxn ang="0">
                  <a:pos x="106" y="768"/>
                </a:cxn>
                <a:cxn ang="0">
                  <a:pos x="89" y="761"/>
                </a:cxn>
                <a:cxn ang="0">
                  <a:pos x="69" y="761"/>
                </a:cxn>
                <a:cxn ang="0">
                  <a:pos x="48" y="766"/>
                </a:cxn>
                <a:cxn ang="0">
                  <a:pos x="28" y="778"/>
                </a:cxn>
                <a:cxn ang="0">
                  <a:pos x="18" y="801"/>
                </a:cxn>
                <a:cxn ang="0">
                  <a:pos x="25" y="841"/>
                </a:cxn>
                <a:cxn ang="0">
                  <a:pos x="52" y="871"/>
                </a:cxn>
                <a:cxn ang="0">
                  <a:pos x="84" y="887"/>
                </a:cxn>
                <a:cxn ang="0">
                  <a:pos x="146" y="899"/>
                </a:cxn>
                <a:cxn ang="0">
                  <a:pos x="215" y="895"/>
                </a:cxn>
                <a:cxn ang="0">
                  <a:pos x="287" y="877"/>
                </a:cxn>
                <a:cxn ang="0">
                  <a:pos x="357" y="844"/>
                </a:cxn>
                <a:cxn ang="0">
                  <a:pos x="418" y="795"/>
                </a:cxn>
                <a:cxn ang="0">
                  <a:pos x="508" y="666"/>
                </a:cxn>
                <a:cxn ang="0">
                  <a:pos x="574" y="495"/>
                </a:cxn>
                <a:cxn ang="0">
                  <a:pos x="594" y="294"/>
                </a:cxn>
                <a:cxn ang="0">
                  <a:pos x="612" y="293"/>
                </a:cxn>
                <a:cxn ang="0">
                  <a:pos x="592" y="500"/>
                </a:cxn>
                <a:cxn ang="0">
                  <a:pos x="524" y="674"/>
                </a:cxn>
                <a:cxn ang="0">
                  <a:pos x="431" y="807"/>
                </a:cxn>
                <a:cxn ang="0">
                  <a:pos x="366" y="858"/>
                </a:cxn>
                <a:cxn ang="0">
                  <a:pos x="293" y="894"/>
                </a:cxn>
                <a:cxn ang="0">
                  <a:pos x="216" y="913"/>
                </a:cxn>
                <a:cxn ang="0">
                  <a:pos x="143" y="917"/>
                </a:cxn>
                <a:cxn ang="0">
                  <a:pos x="78" y="904"/>
                </a:cxn>
              </a:cxnLst>
              <a:rect l="0" t="0" r="r" b="b"/>
              <a:pathLst>
                <a:path w="612" h="917">
                  <a:moveTo>
                    <a:pt x="78" y="904"/>
                  </a:moveTo>
                  <a:lnTo>
                    <a:pt x="61" y="897"/>
                  </a:lnTo>
                  <a:lnTo>
                    <a:pt x="45" y="888"/>
                  </a:lnTo>
                  <a:lnTo>
                    <a:pt x="33" y="877"/>
                  </a:lnTo>
                  <a:lnTo>
                    <a:pt x="21" y="867"/>
                  </a:lnTo>
                  <a:lnTo>
                    <a:pt x="12" y="855"/>
                  </a:lnTo>
                  <a:lnTo>
                    <a:pt x="5" y="841"/>
                  </a:lnTo>
                  <a:lnTo>
                    <a:pt x="1" y="827"/>
                  </a:lnTo>
                  <a:lnTo>
                    <a:pt x="0" y="813"/>
                  </a:lnTo>
                  <a:lnTo>
                    <a:pt x="1" y="798"/>
                  </a:lnTo>
                  <a:lnTo>
                    <a:pt x="3" y="785"/>
                  </a:lnTo>
                  <a:lnTo>
                    <a:pt x="9" y="774"/>
                  </a:lnTo>
                  <a:lnTo>
                    <a:pt x="16" y="764"/>
                  </a:lnTo>
                  <a:lnTo>
                    <a:pt x="22" y="757"/>
                  </a:lnTo>
                  <a:lnTo>
                    <a:pt x="32" y="752"/>
                  </a:lnTo>
                  <a:lnTo>
                    <a:pt x="40" y="749"/>
                  </a:lnTo>
                  <a:lnTo>
                    <a:pt x="49" y="745"/>
                  </a:lnTo>
                  <a:lnTo>
                    <a:pt x="58" y="744"/>
                  </a:lnTo>
                  <a:lnTo>
                    <a:pt x="67" y="743"/>
                  </a:lnTo>
                  <a:lnTo>
                    <a:pt x="76" y="742"/>
                  </a:lnTo>
                  <a:lnTo>
                    <a:pt x="84" y="742"/>
                  </a:lnTo>
                  <a:lnTo>
                    <a:pt x="91" y="743"/>
                  </a:lnTo>
                  <a:lnTo>
                    <a:pt x="99" y="744"/>
                  </a:lnTo>
                  <a:lnTo>
                    <a:pt x="107" y="748"/>
                  </a:lnTo>
                  <a:lnTo>
                    <a:pt x="115" y="751"/>
                  </a:lnTo>
                  <a:lnTo>
                    <a:pt x="122" y="757"/>
                  </a:lnTo>
                  <a:lnTo>
                    <a:pt x="129" y="763"/>
                  </a:lnTo>
                  <a:lnTo>
                    <a:pt x="133" y="770"/>
                  </a:lnTo>
                  <a:lnTo>
                    <a:pt x="138" y="779"/>
                  </a:lnTo>
                  <a:lnTo>
                    <a:pt x="139" y="785"/>
                  </a:lnTo>
                  <a:lnTo>
                    <a:pt x="140" y="792"/>
                  </a:lnTo>
                  <a:lnTo>
                    <a:pt x="140" y="801"/>
                  </a:lnTo>
                  <a:lnTo>
                    <a:pt x="136" y="809"/>
                  </a:lnTo>
                  <a:lnTo>
                    <a:pt x="182" y="810"/>
                  </a:lnTo>
                  <a:lnTo>
                    <a:pt x="225" y="805"/>
                  </a:lnTo>
                  <a:lnTo>
                    <a:pt x="267" y="796"/>
                  </a:lnTo>
                  <a:lnTo>
                    <a:pt x="304" y="779"/>
                  </a:lnTo>
                  <a:lnTo>
                    <a:pt x="340" y="758"/>
                  </a:lnTo>
                  <a:lnTo>
                    <a:pt x="371" y="733"/>
                  </a:lnTo>
                  <a:lnTo>
                    <a:pt x="401" y="702"/>
                  </a:lnTo>
                  <a:lnTo>
                    <a:pt x="427" y="668"/>
                  </a:lnTo>
                  <a:lnTo>
                    <a:pt x="451" y="631"/>
                  </a:lnTo>
                  <a:lnTo>
                    <a:pt x="472" y="589"/>
                  </a:lnTo>
                  <a:lnTo>
                    <a:pt x="489" y="546"/>
                  </a:lnTo>
                  <a:lnTo>
                    <a:pt x="504" y="499"/>
                  </a:lnTo>
                  <a:lnTo>
                    <a:pt x="515" y="450"/>
                  </a:lnTo>
                  <a:lnTo>
                    <a:pt x="523" y="399"/>
                  </a:lnTo>
                  <a:lnTo>
                    <a:pt x="528" y="347"/>
                  </a:lnTo>
                  <a:lnTo>
                    <a:pt x="529" y="294"/>
                  </a:lnTo>
                  <a:lnTo>
                    <a:pt x="528" y="1"/>
                  </a:lnTo>
                  <a:lnTo>
                    <a:pt x="570" y="1"/>
                  </a:lnTo>
                  <a:lnTo>
                    <a:pt x="571" y="294"/>
                  </a:lnTo>
                  <a:lnTo>
                    <a:pt x="570" y="337"/>
                  </a:lnTo>
                  <a:lnTo>
                    <a:pt x="567" y="380"/>
                  </a:lnTo>
                  <a:lnTo>
                    <a:pt x="561" y="423"/>
                  </a:lnTo>
                  <a:lnTo>
                    <a:pt x="554" y="467"/>
                  </a:lnTo>
                  <a:lnTo>
                    <a:pt x="544" y="507"/>
                  </a:lnTo>
                  <a:lnTo>
                    <a:pt x="532" y="548"/>
                  </a:lnTo>
                  <a:lnTo>
                    <a:pt x="519" y="588"/>
                  </a:lnTo>
                  <a:lnTo>
                    <a:pt x="503" y="625"/>
                  </a:lnTo>
                  <a:lnTo>
                    <a:pt x="486" y="661"/>
                  </a:lnTo>
                  <a:lnTo>
                    <a:pt x="465" y="695"/>
                  </a:lnTo>
                  <a:lnTo>
                    <a:pt x="443" y="726"/>
                  </a:lnTo>
                  <a:lnTo>
                    <a:pt x="421" y="755"/>
                  </a:lnTo>
                  <a:lnTo>
                    <a:pt x="395" y="781"/>
                  </a:lnTo>
                  <a:lnTo>
                    <a:pt x="368" y="804"/>
                  </a:lnTo>
                  <a:lnTo>
                    <a:pt x="340" y="823"/>
                  </a:lnTo>
                  <a:lnTo>
                    <a:pt x="309" y="840"/>
                  </a:lnTo>
                  <a:lnTo>
                    <a:pt x="293" y="847"/>
                  </a:lnTo>
                  <a:lnTo>
                    <a:pt x="276" y="853"/>
                  </a:lnTo>
                  <a:lnTo>
                    <a:pt x="260" y="858"/>
                  </a:lnTo>
                  <a:lnTo>
                    <a:pt x="245" y="863"/>
                  </a:lnTo>
                  <a:lnTo>
                    <a:pt x="229" y="867"/>
                  </a:lnTo>
                  <a:lnTo>
                    <a:pt x="214" y="869"/>
                  </a:lnTo>
                  <a:lnTo>
                    <a:pt x="198" y="870"/>
                  </a:lnTo>
                  <a:lnTo>
                    <a:pt x="184" y="870"/>
                  </a:lnTo>
                  <a:lnTo>
                    <a:pt x="170" y="870"/>
                  </a:lnTo>
                  <a:lnTo>
                    <a:pt x="156" y="869"/>
                  </a:lnTo>
                  <a:lnTo>
                    <a:pt x="142" y="867"/>
                  </a:lnTo>
                  <a:lnTo>
                    <a:pt x="129" y="864"/>
                  </a:lnTo>
                  <a:lnTo>
                    <a:pt x="116" y="859"/>
                  </a:lnTo>
                  <a:lnTo>
                    <a:pt x="103" y="856"/>
                  </a:lnTo>
                  <a:lnTo>
                    <a:pt x="92" y="850"/>
                  </a:lnTo>
                  <a:lnTo>
                    <a:pt x="81" y="844"/>
                  </a:lnTo>
                  <a:lnTo>
                    <a:pt x="79" y="844"/>
                  </a:lnTo>
                  <a:lnTo>
                    <a:pt x="81" y="844"/>
                  </a:lnTo>
                  <a:lnTo>
                    <a:pt x="82" y="844"/>
                  </a:lnTo>
                  <a:lnTo>
                    <a:pt x="81" y="844"/>
                  </a:lnTo>
                  <a:lnTo>
                    <a:pt x="73" y="840"/>
                  </a:lnTo>
                  <a:lnTo>
                    <a:pt x="66" y="832"/>
                  </a:lnTo>
                  <a:lnTo>
                    <a:pt x="59" y="820"/>
                  </a:lnTo>
                  <a:lnTo>
                    <a:pt x="56" y="803"/>
                  </a:lnTo>
                  <a:lnTo>
                    <a:pt x="58" y="796"/>
                  </a:lnTo>
                  <a:lnTo>
                    <a:pt x="62" y="792"/>
                  </a:lnTo>
                  <a:lnTo>
                    <a:pt x="69" y="793"/>
                  </a:lnTo>
                  <a:lnTo>
                    <a:pt x="73" y="801"/>
                  </a:lnTo>
                  <a:lnTo>
                    <a:pt x="74" y="808"/>
                  </a:lnTo>
                  <a:lnTo>
                    <a:pt x="76" y="816"/>
                  </a:lnTo>
                  <a:lnTo>
                    <a:pt x="79" y="822"/>
                  </a:lnTo>
                  <a:lnTo>
                    <a:pt x="85" y="826"/>
                  </a:lnTo>
                  <a:lnTo>
                    <a:pt x="93" y="827"/>
                  </a:lnTo>
                  <a:lnTo>
                    <a:pt x="100" y="825"/>
                  </a:lnTo>
                  <a:lnTo>
                    <a:pt x="107" y="820"/>
                  </a:lnTo>
                  <a:lnTo>
                    <a:pt x="110" y="816"/>
                  </a:lnTo>
                  <a:lnTo>
                    <a:pt x="111" y="816"/>
                  </a:lnTo>
                  <a:lnTo>
                    <a:pt x="111" y="815"/>
                  </a:lnTo>
                  <a:lnTo>
                    <a:pt x="118" y="808"/>
                  </a:lnTo>
                  <a:lnTo>
                    <a:pt x="122" y="801"/>
                  </a:lnTo>
                  <a:lnTo>
                    <a:pt x="123" y="793"/>
                  </a:lnTo>
                  <a:lnTo>
                    <a:pt x="121" y="786"/>
                  </a:lnTo>
                  <a:lnTo>
                    <a:pt x="118" y="781"/>
                  </a:lnTo>
                  <a:lnTo>
                    <a:pt x="115" y="776"/>
                  </a:lnTo>
                  <a:lnTo>
                    <a:pt x="110" y="772"/>
                  </a:lnTo>
                  <a:lnTo>
                    <a:pt x="106" y="768"/>
                  </a:lnTo>
                  <a:lnTo>
                    <a:pt x="100" y="764"/>
                  </a:lnTo>
                  <a:lnTo>
                    <a:pt x="94" y="763"/>
                  </a:lnTo>
                  <a:lnTo>
                    <a:pt x="89" y="761"/>
                  </a:lnTo>
                  <a:lnTo>
                    <a:pt x="84" y="761"/>
                  </a:lnTo>
                  <a:lnTo>
                    <a:pt x="77" y="761"/>
                  </a:lnTo>
                  <a:lnTo>
                    <a:pt x="69" y="761"/>
                  </a:lnTo>
                  <a:lnTo>
                    <a:pt x="62" y="762"/>
                  </a:lnTo>
                  <a:lnTo>
                    <a:pt x="54" y="763"/>
                  </a:lnTo>
                  <a:lnTo>
                    <a:pt x="48" y="766"/>
                  </a:lnTo>
                  <a:lnTo>
                    <a:pt x="40" y="768"/>
                  </a:lnTo>
                  <a:lnTo>
                    <a:pt x="34" y="773"/>
                  </a:lnTo>
                  <a:lnTo>
                    <a:pt x="28" y="778"/>
                  </a:lnTo>
                  <a:lnTo>
                    <a:pt x="22" y="784"/>
                  </a:lnTo>
                  <a:lnTo>
                    <a:pt x="19" y="792"/>
                  </a:lnTo>
                  <a:lnTo>
                    <a:pt x="18" y="801"/>
                  </a:lnTo>
                  <a:lnTo>
                    <a:pt x="17" y="811"/>
                  </a:lnTo>
                  <a:lnTo>
                    <a:pt x="19" y="827"/>
                  </a:lnTo>
                  <a:lnTo>
                    <a:pt x="25" y="841"/>
                  </a:lnTo>
                  <a:lnTo>
                    <a:pt x="33" y="853"/>
                  </a:lnTo>
                  <a:lnTo>
                    <a:pt x="42" y="863"/>
                  </a:lnTo>
                  <a:lnTo>
                    <a:pt x="52" y="871"/>
                  </a:lnTo>
                  <a:lnTo>
                    <a:pt x="63" y="877"/>
                  </a:lnTo>
                  <a:lnTo>
                    <a:pt x="74" y="883"/>
                  </a:lnTo>
                  <a:lnTo>
                    <a:pt x="84" y="887"/>
                  </a:lnTo>
                  <a:lnTo>
                    <a:pt x="103" y="893"/>
                  </a:lnTo>
                  <a:lnTo>
                    <a:pt x="124" y="897"/>
                  </a:lnTo>
                  <a:lnTo>
                    <a:pt x="146" y="899"/>
                  </a:lnTo>
                  <a:lnTo>
                    <a:pt x="167" y="899"/>
                  </a:lnTo>
                  <a:lnTo>
                    <a:pt x="191" y="899"/>
                  </a:lnTo>
                  <a:lnTo>
                    <a:pt x="215" y="895"/>
                  </a:lnTo>
                  <a:lnTo>
                    <a:pt x="239" y="892"/>
                  </a:lnTo>
                  <a:lnTo>
                    <a:pt x="263" y="885"/>
                  </a:lnTo>
                  <a:lnTo>
                    <a:pt x="287" y="877"/>
                  </a:lnTo>
                  <a:lnTo>
                    <a:pt x="311" y="868"/>
                  </a:lnTo>
                  <a:lnTo>
                    <a:pt x="334" y="856"/>
                  </a:lnTo>
                  <a:lnTo>
                    <a:pt x="357" y="844"/>
                  </a:lnTo>
                  <a:lnTo>
                    <a:pt x="378" y="828"/>
                  </a:lnTo>
                  <a:lnTo>
                    <a:pt x="399" y="813"/>
                  </a:lnTo>
                  <a:lnTo>
                    <a:pt x="418" y="795"/>
                  </a:lnTo>
                  <a:lnTo>
                    <a:pt x="435" y="774"/>
                  </a:lnTo>
                  <a:lnTo>
                    <a:pt x="475" y="720"/>
                  </a:lnTo>
                  <a:lnTo>
                    <a:pt x="508" y="666"/>
                  </a:lnTo>
                  <a:lnTo>
                    <a:pt x="537" y="611"/>
                  </a:lnTo>
                  <a:lnTo>
                    <a:pt x="559" y="554"/>
                  </a:lnTo>
                  <a:lnTo>
                    <a:pt x="574" y="495"/>
                  </a:lnTo>
                  <a:lnTo>
                    <a:pt x="586" y="433"/>
                  </a:lnTo>
                  <a:lnTo>
                    <a:pt x="592" y="366"/>
                  </a:lnTo>
                  <a:lnTo>
                    <a:pt x="594" y="294"/>
                  </a:lnTo>
                  <a:lnTo>
                    <a:pt x="594" y="0"/>
                  </a:lnTo>
                  <a:lnTo>
                    <a:pt x="611" y="0"/>
                  </a:lnTo>
                  <a:lnTo>
                    <a:pt x="612" y="293"/>
                  </a:lnTo>
                  <a:lnTo>
                    <a:pt x="610" y="367"/>
                  </a:lnTo>
                  <a:lnTo>
                    <a:pt x="603" y="435"/>
                  </a:lnTo>
                  <a:lnTo>
                    <a:pt x="592" y="500"/>
                  </a:lnTo>
                  <a:lnTo>
                    <a:pt x="574" y="560"/>
                  </a:lnTo>
                  <a:lnTo>
                    <a:pt x="553" y="619"/>
                  </a:lnTo>
                  <a:lnTo>
                    <a:pt x="524" y="674"/>
                  </a:lnTo>
                  <a:lnTo>
                    <a:pt x="490" y="730"/>
                  </a:lnTo>
                  <a:lnTo>
                    <a:pt x="449" y="785"/>
                  </a:lnTo>
                  <a:lnTo>
                    <a:pt x="431" y="807"/>
                  </a:lnTo>
                  <a:lnTo>
                    <a:pt x="410" y="826"/>
                  </a:lnTo>
                  <a:lnTo>
                    <a:pt x="389" y="843"/>
                  </a:lnTo>
                  <a:lnTo>
                    <a:pt x="366" y="858"/>
                  </a:lnTo>
                  <a:lnTo>
                    <a:pt x="343" y="873"/>
                  </a:lnTo>
                  <a:lnTo>
                    <a:pt x="318" y="885"/>
                  </a:lnTo>
                  <a:lnTo>
                    <a:pt x="293" y="894"/>
                  </a:lnTo>
                  <a:lnTo>
                    <a:pt x="268" y="903"/>
                  </a:lnTo>
                  <a:lnTo>
                    <a:pt x="241" y="909"/>
                  </a:lnTo>
                  <a:lnTo>
                    <a:pt x="216" y="913"/>
                  </a:lnTo>
                  <a:lnTo>
                    <a:pt x="191" y="917"/>
                  </a:lnTo>
                  <a:lnTo>
                    <a:pt x="167" y="917"/>
                  </a:lnTo>
                  <a:lnTo>
                    <a:pt x="143" y="917"/>
                  </a:lnTo>
                  <a:lnTo>
                    <a:pt x="121" y="915"/>
                  </a:lnTo>
                  <a:lnTo>
                    <a:pt x="99" y="910"/>
                  </a:lnTo>
                  <a:lnTo>
                    <a:pt x="78" y="90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605" y="2011"/>
              <a:ext cx="54" cy="52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17" y="48"/>
                </a:cxn>
                <a:cxn ang="0">
                  <a:pos x="10" y="40"/>
                </a:cxn>
                <a:cxn ang="0">
                  <a:pos x="3" y="28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7" y="9"/>
                </a:cxn>
                <a:cxn ang="0">
                  <a:pos x="18" y="16"/>
                </a:cxn>
                <a:cxn ang="0">
                  <a:pos x="20" y="24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37" y="35"/>
                </a:cxn>
                <a:cxn ang="0">
                  <a:pos x="44" y="33"/>
                </a:cxn>
                <a:cxn ang="0">
                  <a:pos x="51" y="28"/>
                </a:cxn>
                <a:cxn ang="0">
                  <a:pos x="54" y="24"/>
                </a:cxn>
                <a:cxn ang="0">
                  <a:pos x="55" y="24"/>
                </a:cxn>
                <a:cxn ang="0">
                  <a:pos x="25" y="52"/>
                </a:cxn>
              </a:cxnLst>
              <a:rect l="0" t="0" r="r" b="b"/>
              <a:pathLst>
                <a:path w="55" h="52">
                  <a:moveTo>
                    <a:pt x="25" y="52"/>
                  </a:moveTo>
                  <a:lnTo>
                    <a:pt x="17" y="48"/>
                  </a:lnTo>
                  <a:lnTo>
                    <a:pt x="10" y="40"/>
                  </a:lnTo>
                  <a:lnTo>
                    <a:pt x="3" y="28"/>
                  </a:lnTo>
                  <a:lnTo>
                    <a:pt x="0" y="11"/>
                  </a:lnTo>
                  <a:lnTo>
                    <a:pt x="2" y="4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7" y="9"/>
                  </a:lnTo>
                  <a:lnTo>
                    <a:pt x="18" y="16"/>
                  </a:lnTo>
                  <a:lnTo>
                    <a:pt x="20" y="24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37" y="35"/>
                  </a:lnTo>
                  <a:lnTo>
                    <a:pt x="44" y="33"/>
                  </a:lnTo>
                  <a:lnTo>
                    <a:pt x="51" y="28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605" y="2011"/>
              <a:ext cx="54" cy="52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17" y="48"/>
                </a:cxn>
                <a:cxn ang="0">
                  <a:pos x="10" y="40"/>
                </a:cxn>
                <a:cxn ang="0">
                  <a:pos x="3" y="28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7" y="9"/>
                </a:cxn>
                <a:cxn ang="0">
                  <a:pos x="18" y="16"/>
                </a:cxn>
                <a:cxn ang="0">
                  <a:pos x="20" y="24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37" y="35"/>
                </a:cxn>
                <a:cxn ang="0">
                  <a:pos x="44" y="33"/>
                </a:cxn>
                <a:cxn ang="0">
                  <a:pos x="51" y="28"/>
                </a:cxn>
                <a:cxn ang="0">
                  <a:pos x="54" y="24"/>
                </a:cxn>
                <a:cxn ang="0">
                  <a:pos x="55" y="24"/>
                </a:cxn>
                <a:cxn ang="0">
                  <a:pos x="25" y="52"/>
                </a:cxn>
              </a:cxnLst>
              <a:rect l="0" t="0" r="r" b="b"/>
              <a:pathLst>
                <a:path w="55" h="52">
                  <a:moveTo>
                    <a:pt x="25" y="52"/>
                  </a:moveTo>
                  <a:lnTo>
                    <a:pt x="17" y="48"/>
                  </a:lnTo>
                  <a:lnTo>
                    <a:pt x="10" y="40"/>
                  </a:lnTo>
                  <a:lnTo>
                    <a:pt x="3" y="28"/>
                  </a:lnTo>
                  <a:lnTo>
                    <a:pt x="0" y="11"/>
                  </a:lnTo>
                  <a:lnTo>
                    <a:pt x="2" y="4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7" y="9"/>
                  </a:lnTo>
                  <a:lnTo>
                    <a:pt x="18" y="16"/>
                  </a:lnTo>
                  <a:lnTo>
                    <a:pt x="20" y="24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37" y="35"/>
                  </a:lnTo>
                  <a:lnTo>
                    <a:pt x="44" y="33"/>
                  </a:lnTo>
                  <a:lnTo>
                    <a:pt x="51" y="28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392" y="1698"/>
              <a:ext cx="171" cy="410"/>
            </a:xfrm>
            <a:custGeom>
              <a:avLst/>
              <a:gdLst/>
              <a:ahLst/>
              <a:cxnLst>
                <a:cxn ang="0">
                  <a:pos x="171" y="410"/>
                </a:cxn>
                <a:cxn ang="0">
                  <a:pos x="153" y="404"/>
                </a:cxn>
                <a:cxn ang="0">
                  <a:pos x="134" y="392"/>
                </a:cxn>
                <a:cxn ang="0">
                  <a:pos x="113" y="377"/>
                </a:cxn>
                <a:cxn ang="0">
                  <a:pos x="94" y="358"/>
                </a:cxn>
                <a:cxn ang="0">
                  <a:pos x="75" y="335"/>
                </a:cxn>
                <a:cxn ang="0">
                  <a:pos x="55" y="308"/>
                </a:cxn>
                <a:cxn ang="0">
                  <a:pos x="39" y="281"/>
                </a:cxn>
                <a:cxn ang="0">
                  <a:pos x="24" y="251"/>
                </a:cxn>
                <a:cxn ang="0">
                  <a:pos x="13" y="219"/>
                </a:cxn>
                <a:cxn ang="0">
                  <a:pos x="5" y="187"/>
                </a:cxn>
                <a:cxn ang="0">
                  <a:pos x="0" y="153"/>
                </a:cxn>
                <a:cxn ang="0">
                  <a:pos x="2" y="121"/>
                </a:cxn>
                <a:cxn ang="0">
                  <a:pos x="7" y="89"/>
                </a:cxn>
                <a:cxn ang="0">
                  <a:pos x="19" y="57"/>
                </a:cxn>
                <a:cxn ang="0">
                  <a:pos x="37" y="27"/>
                </a:cxn>
                <a:cxn ang="0">
                  <a:pos x="62" y="0"/>
                </a:cxn>
                <a:cxn ang="0">
                  <a:pos x="60" y="9"/>
                </a:cxn>
                <a:cxn ang="0">
                  <a:pos x="53" y="22"/>
                </a:cxn>
                <a:cxn ang="0">
                  <a:pos x="43" y="39"/>
                </a:cxn>
                <a:cxn ang="0">
                  <a:pos x="33" y="59"/>
                </a:cxn>
                <a:cxn ang="0">
                  <a:pos x="30" y="96"/>
                </a:cxn>
                <a:cxn ang="0">
                  <a:pos x="40" y="126"/>
                </a:cxn>
                <a:cxn ang="0">
                  <a:pos x="61" y="152"/>
                </a:cxn>
                <a:cxn ang="0">
                  <a:pos x="87" y="174"/>
                </a:cxn>
                <a:cxn ang="0">
                  <a:pos x="112" y="197"/>
                </a:cxn>
                <a:cxn ang="0">
                  <a:pos x="132" y="219"/>
                </a:cxn>
                <a:cxn ang="0">
                  <a:pos x="142" y="247"/>
                </a:cxn>
                <a:cxn ang="0">
                  <a:pos x="136" y="279"/>
                </a:cxn>
                <a:cxn ang="0">
                  <a:pos x="134" y="284"/>
                </a:cxn>
                <a:cxn ang="0">
                  <a:pos x="132" y="284"/>
                </a:cxn>
                <a:cxn ang="0">
                  <a:pos x="129" y="278"/>
                </a:cxn>
                <a:cxn ang="0">
                  <a:pos x="126" y="269"/>
                </a:cxn>
                <a:cxn ang="0">
                  <a:pos x="122" y="264"/>
                </a:cxn>
                <a:cxn ang="0">
                  <a:pos x="117" y="261"/>
                </a:cxn>
                <a:cxn ang="0">
                  <a:pos x="110" y="261"/>
                </a:cxn>
                <a:cxn ang="0">
                  <a:pos x="103" y="264"/>
                </a:cxn>
                <a:cxn ang="0">
                  <a:pos x="96" y="269"/>
                </a:cxn>
                <a:cxn ang="0">
                  <a:pos x="90" y="275"/>
                </a:cxn>
                <a:cxn ang="0">
                  <a:pos x="87" y="285"/>
                </a:cxn>
                <a:cxn ang="0">
                  <a:pos x="86" y="297"/>
                </a:cxn>
                <a:cxn ang="0">
                  <a:pos x="88" y="311"/>
                </a:cxn>
                <a:cxn ang="0">
                  <a:pos x="94" y="324"/>
                </a:cxn>
                <a:cxn ang="0">
                  <a:pos x="102" y="336"/>
                </a:cxn>
                <a:cxn ang="0">
                  <a:pos x="111" y="347"/>
                </a:cxn>
                <a:cxn ang="0">
                  <a:pos x="121" y="356"/>
                </a:cxn>
                <a:cxn ang="0">
                  <a:pos x="130" y="364"/>
                </a:cxn>
                <a:cxn ang="0">
                  <a:pos x="140" y="371"/>
                </a:cxn>
                <a:cxn ang="0">
                  <a:pos x="146" y="374"/>
                </a:cxn>
                <a:cxn ang="0">
                  <a:pos x="152" y="385"/>
                </a:cxn>
                <a:cxn ang="0">
                  <a:pos x="158" y="396"/>
                </a:cxn>
                <a:cxn ang="0">
                  <a:pos x="163" y="406"/>
                </a:cxn>
                <a:cxn ang="0">
                  <a:pos x="171" y="410"/>
                </a:cxn>
              </a:cxnLst>
              <a:rect l="0" t="0" r="r" b="b"/>
              <a:pathLst>
                <a:path w="171" h="410">
                  <a:moveTo>
                    <a:pt x="171" y="410"/>
                  </a:moveTo>
                  <a:lnTo>
                    <a:pt x="153" y="404"/>
                  </a:lnTo>
                  <a:lnTo>
                    <a:pt x="134" y="392"/>
                  </a:lnTo>
                  <a:lnTo>
                    <a:pt x="113" y="377"/>
                  </a:lnTo>
                  <a:lnTo>
                    <a:pt x="94" y="358"/>
                  </a:lnTo>
                  <a:lnTo>
                    <a:pt x="75" y="335"/>
                  </a:lnTo>
                  <a:lnTo>
                    <a:pt x="55" y="308"/>
                  </a:lnTo>
                  <a:lnTo>
                    <a:pt x="39" y="281"/>
                  </a:lnTo>
                  <a:lnTo>
                    <a:pt x="24" y="251"/>
                  </a:lnTo>
                  <a:lnTo>
                    <a:pt x="13" y="219"/>
                  </a:lnTo>
                  <a:lnTo>
                    <a:pt x="5" y="187"/>
                  </a:lnTo>
                  <a:lnTo>
                    <a:pt x="0" y="153"/>
                  </a:lnTo>
                  <a:lnTo>
                    <a:pt x="2" y="121"/>
                  </a:lnTo>
                  <a:lnTo>
                    <a:pt x="7" y="89"/>
                  </a:lnTo>
                  <a:lnTo>
                    <a:pt x="19" y="57"/>
                  </a:lnTo>
                  <a:lnTo>
                    <a:pt x="37" y="27"/>
                  </a:lnTo>
                  <a:lnTo>
                    <a:pt x="62" y="0"/>
                  </a:lnTo>
                  <a:lnTo>
                    <a:pt x="60" y="9"/>
                  </a:lnTo>
                  <a:lnTo>
                    <a:pt x="53" y="22"/>
                  </a:lnTo>
                  <a:lnTo>
                    <a:pt x="43" y="39"/>
                  </a:lnTo>
                  <a:lnTo>
                    <a:pt x="33" y="59"/>
                  </a:lnTo>
                  <a:lnTo>
                    <a:pt x="30" y="96"/>
                  </a:lnTo>
                  <a:lnTo>
                    <a:pt x="40" y="126"/>
                  </a:lnTo>
                  <a:lnTo>
                    <a:pt x="61" y="152"/>
                  </a:lnTo>
                  <a:lnTo>
                    <a:pt x="87" y="174"/>
                  </a:lnTo>
                  <a:lnTo>
                    <a:pt x="112" y="197"/>
                  </a:lnTo>
                  <a:lnTo>
                    <a:pt x="132" y="219"/>
                  </a:lnTo>
                  <a:lnTo>
                    <a:pt x="142" y="247"/>
                  </a:lnTo>
                  <a:lnTo>
                    <a:pt x="136" y="279"/>
                  </a:lnTo>
                  <a:lnTo>
                    <a:pt x="134" y="284"/>
                  </a:lnTo>
                  <a:lnTo>
                    <a:pt x="132" y="284"/>
                  </a:lnTo>
                  <a:lnTo>
                    <a:pt x="129" y="278"/>
                  </a:lnTo>
                  <a:lnTo>
                    <a:pt x="126" y="269"/>
                  </a:lnTo>
                  <a:lnTo>
                    <a:pt x="122" y="264"/>
                  </a:lnTo>
                  <a:lnTo>
                    <a:pt x="117" y="261"/>
                  </a:lnTo>
                  <a:lnTo>
                    <a:pt x="110" y="261"/>
                  </a:lnTo>
                  <a:lnTo>
                    <a:pt x="103" y="264"/>
                  </a:lnTo>
                  <a:lnTo>
                    <a:pt x="96" y="269"/>
                  </a:lnTo>
                  <a:lnTo>
                    <a:pt x="90" y="275"/>
                  </a:lnTo>
                  <a:lnTo>
                    <a:pt x="87" y="285"/>
                  </a:lnTo>
                  <a:lnTo>
                    <a:pt x="86" y="297"/>
                  </a:lnTo>
                  <a:lnTo>
                    <a:pt x="88" y="311"/>
                  </a:lnTo>
                  <a:lnTo>
                    <a:pt x="94" y="324"/>
                  </a:lnTo>
                  <a:lnTo>
                    <a:pt x="102" y="336"/>
                  </a:lnTo>
                  <a:lnTo>
                    <a:pt x="111" y="347"/>
                  </a:lnTo>
                  <a:lnTo>
                    <a:pt x="121" y="356"/>
                  </a:lnTo>
                  <a:lnTo>
                    <a:pt x="130" y="364"/>
                  </a:lnTo>
                  <a:lnTo>
                    <a:pt x="140" y="371"/>
                  </a:lnTo>
                  <a:lnTo>
                    <a:pt x="146" y="374"/>
                  </a:lnTo>
                  <a:lnTo>
                    <a:pt x="152" y="385"/>
                  </a:lnTo>
                  <a:lnTo>
                    <a:pt x="158" y="396"/>
                  </a:lnTo>
                  <a:lnTo>
                    <a:pt x="163" y="406"/>
                  </a:lnTo>
                  <a:lnTo>
                    <a:pt x="171" y="41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10" y="1531"/>
              <a:ext cx="445" cy="553"/>
            </a:xfrm>
            <a:custGeom>
              <a:avLst/>
              <a:gdLst/>
              <a:ahLst/>
              <a:cxnLst>
                <a:cxn ang="0">
                  <a:pos x="135" y="526"/>
                </a:cxn>
                <a:cxn ang="0">
                  <a:pos x="86" y="480"/>
                </a:cxn>
                <a:cxn ang="0">
                  <a:pos x="42" y="424"/>
                </a:cxn>
                <a:cxn ang="0">
                  <a:pos x="12" y="353"/>
                </a:cxn>
                <a:cxn ang="0">
                  <a:pos x="0" y="265"/>
                </a:cxn>
                <a:cxn ang="0">
                  <a:pos x="17" y="162"/>
                </a:cxn>
                <a:cxn ang="0">
                  <a:pos x="62" y="83"/>
                </a:cxn>
                <a:cxn ang="0">
                  <a:pos x="117" y="36"/>
                </a:cxn>
                <a:cxn ang="0">
                  <a:pos x="163" y="14"/>
                </a:cxn>
                <a:cxn ang="0">
                  <a:pos x="208" y="3"/>
                </a:cxn>
                <a:cxn ang="0">
                  <a:pos x="255" y="0"/>
                </a:cxn>
                <a:cxn ang="0">
                  <a:pos x="301" y="5"/>
                </a:cxn>
                <a:cxn ang="0">
                  <a:pos x="346" y="18"/>
                </a:cxn>
                <a:cxn ang="0">
                  <a:pos x="389" y="42"/>
                </a:cxn>
                <a:cxn ang="0">
                  <a:pos x="427" y="81"/>
                </a:cxn>
                <a:cxn ang="0">
                  <a:pos x="444" y="134"/>
                </a:cxn>
                <a:cxn ang="0">
                  <a:pos x="438" y="200"/>
                </a:cxn>
                <a:cxn ang="0">
                  <a:pos x="409" y="264"/>
                </a:cxn>
                <a:cxn ang="0">
                  <a:pos x="362" y="307"/>
                </a:cxn>
                <a:cxn ang="0">
                  <a:pos x="297" y="323"/>
                </a:cxn>
                <a:cxn ang="0">
                  <a:pos x="251" y="301"/>
                </a:cxn>
                <a:cxn ang="0">
                  <a:pos x="226" y="262"/>
                </a:cxn>
                <a:cxn ang="0">
                  <a:pos x="223" y="212"/>
                </a:cxn>
                <a:cxn ang="0">
                  <a:pos x="243" y="171"/>
                </a:cxn>
                <a:cxn ang="0">
                  <a:pos x="260" y="159"/>
                </a:cxn>
                <a:cxn ang="0">
                  <a:pos x="268" y="164"/>
                </a:cxn>
                <a:cxn ang="0">
                  <a:pos x="267" y="174"/>
                </a:cxn>
                <a:cxn ang="0">
                  <a:pos x="247" y="194"/>
                </a:cxn>
                <a:cxn ang="0">
                  <a:pos x="248" y="266"/>
                </a:cxn>
                <a:cxn ang="0">
                  <a:pos x="274" y="295"/>
                </a:cxn>
                <a:cxn ang="0">
                  <a:pos x="316" y="304"/>
                </a:cxn>
                <a:cxn ang="0">
                  <a:pos x="369" y="282"/>
                </a:cxn>
                <a:cxn ang="0">
                  <a:pos x="405" y="235"/>
                </a:cxn>
                <a:cxn ang="0">
                  <a:pos x="426" y="174"/>
                </a:cxn>
                <a:cxn ang="0">
                  <a:pos x="426" y="127"/>
                </a:cxn>
                <a:cxn ang="0">
                  <a:pos x="407" y="85"/>
                </a:cxn>
                <a:cxn ang="0">
                  <a:pos x="365" y="47"/>
                </a:cxn>
                <a:cxn ang="0">
                  <a:pos x="325" y="30"/>
                </a:cxn>
                <a:cxn ang="0">
                  <a:pos x="283" y="20"/>
                </a:cxn>
                <a:cxn ang="0">
                  <a:pos x="240" y="18"/>
                </a:cxn>
                <a:cxn ang="0">
                  <a:pos x="196" y="24"/>
                </a:cxn>
                <a:cxn ang="0">
                  <a:pos x="155" y="36"/>
                </a:cxn>
                <a:cxn ang="0">
                  <a:pos x="109" y="62"/>
                </a:cxn>
                <a:cxn ang="0">
                  <a:pos x="60" y="115"/>
                </a:cxn>
                <a:cxn ang="0">
                  <a:pos x="25" y="200"/>
                </a:cxn>
                <a:cxn ang="0">
                  <a:pos x="18" y="295"/>
                </a:cxn>
                <a:cxn ang="0">
                  <a:pos x="37" y="372"/>
                </a:cxn>
                <a:cxn ang="0">
                  <a:pos x="71" y="434"/>
                </a:cxn>
                <a:cxn ang="0">
                  <a:pos x="115" y="485"/>
                </a:cxn>
                <a:cxn ang="0">
                  <a:pos x="161" y="525"/>
                </a:cxn>
                <a:cxn ang="0">
                  <a:pos x="178" y="540"/>
                </a:cxn>
                <a:cxn ang="0">
                  <a:pos x="177" y="550"/>
                </a:cxn>
                <a:cxn ang="0">
                  <a:pos x="169" y="553"/>
                </a:cxn>
              </a:cxnLst>
              <a:rect l="0" t="0" r="r" b="b"/>
              <a:pathLst>
                <a:path w="445" h="553">
                  <a:moveTo>
                    <a:pt x="166" y="551"/>
                  </a:moveTo>
                  <a:lnTo>
                    <a:pt x="151" y="539"/>
                  </a:lnTo>
                  <a:lnTo>
                    <a:pt x="135" y="526"/>
                  </a:lnTo>
                  <a:lnTo>
                    <a:pt x="119" y="511"/>
                  </a:lnTo>
                  <a:lnTo>
                    <a:pt x="102" y="497"/>
                  </a:lnTo>
                  <a:lnTo>
                    <a:pt x="86" y="480"/>
                  </a:lnTo>
                  <a:lnTo>
                    <a:pt x="71" y="463"/>
                  </a:lnTo>
                  <a:lnTo>
                    <a:pt x="56" y="444"/>
                  </a:lnTo>
                  <a:lnTo>
                    <a:pt x="42" y="424"/>
                  </a:lnTo>
                  <a:lnTo>
                    <a:pt x="30" y="402"/>
                  </a:lnTo>
                  <a:lnTo>
                    <a:pt x="20" y="378"/>
                  </a:lnTo>
                  <a:lnTo>
                    <a:pt x="12" y="353"/>
                  </a:lnTo>
                  <a:lnTo>
                    <a:pt x="5" y="326"/>
                  </a:lnTo>
                  <a:lnTo>
                    <a:pt x="1" y="296"/>
                  </a:lnTo>
                  <a:lnTo>
                    <a:pt x="0" y="265"/>
                  </a:lnTo>
                  <a:lnTo>
                    <a:pt x="3" y="233"/>
                  </a:lnTo>
                  <a:lnTo>
                    <a:pt x="8" y="197"/>
                  </a:lnTo>
                  <a:lnTo>
                    <a:pt x="17" y="162"/>
                  </a:lnTo>
                  <a:lnTo>
                    <a:pt x="30" y="131"/>
                  </a:lnTo>
                  <a:lnTo>
                    <a:pt x="45" y="105"/>
                  </a:lnTo>
                  <a:lnTo>
                    <a:pt x="62" y="83"/>
                  </a:lnTo>
                  <a:lnTo>
                    <a:pt x="80" y="63"/>
                  </a:lnTo>
                  <a:lnTo>
                    <a:pt x="98" y="49"/>
                  </a:lnTo>
                  <a:lnTo>
                    <a:pt x="117" y="36"/>
                  </a:lnTo>
                  <a:lnTo>
                    <a:pt x="135" y="26"/>
                  </a:lnTo>
                  <a:lnTo>
                    <a:pt x="149" y="20"/>
                  </a:lnTo>
                  <a:lnTo>
                    <a:pt x="163" y="14"/>
                  </a:lnTo>
                  <a:lnTo>
                    <a:pt x="178" y="9"/>
                  </a:lnTo>
                  <a:lnTo>
                    <a:pt x="193" y="6"/>
                  </a:lnTo>
                  <a:lnTo>
                    <a:pt x="208" y="3"/>
                  </a:lnTo>
                  <a:lnTo>
                    <a:pt x="224" y="1"/>
                  </a:lnTo>
                  <a:lnTo>
                    <a:pt x="239" y="0"/>
                  </a:lnTo>
                  <a:lnTo>
                    <a:pt x="255" y="0"/>
                  </a:lnTo>
                  <a:lnTo>
                    <a:pt x="271" y="1"/>
                  </a:lnTo>
                  <a:lnTo>
                    <a:pt x="285" y="2"/>
                  </a:lnTo>
                  <a:lnTo>
                    <a:pt x="301" y="5"/>
                  </a:lnTo>
                  <a:lnTo>
                    <a:pt x="316" y="8"/>
                  </a:lnTo>
                  <a:lnTo>
                    <a:pt x="331" y="13"/>
                  </a:lnTo>
                  <a:lnTo>
                    <a:pt x="346" y="18"/>
                  </a:lnTo>
                  <a:lnTo>
                    <a:pt x="360" y="24"/>
                  </a:lnTo>
                  <a:lnTo>
                    <a:pt x="373" y="31"/>
                  </a:lnTo>
                  <a:lnTo>
                    <a:pt x="389" y="42"/>
                  </a:lnTo>
                  <a:lnTo>
                    <a:pt x="404" y="53"/>
                  </a:lnTo>
                  <a:lnTo>
                    <a:pt x="417" y="67"/>
                  </a:lnTo>
                  <a:lnTo>
                    <a:pt x="427" y="81"/>
                  </a:lnTo>
                  <a:lnTo>
                    <a:pt x="435" y="97"/>
                  </a:lnTo>
                  <a:lnTo>
                    <a:pt x="441" y="115"/>
                  </a:lnTo>
                  <a:lnTo>
                    <a:pt x="444" y="134"/>
                  </a:lnTo>
                  <a:lnTo>
                    <a:pt x="445" y="153"/>
                  </a:lnTo>
                  <a:lnTo>
                    <a:pt x="443" y="177"/>
                  </a:lnTo>
                  <a:lnTo>
                    <a:pt x="438" y="200"/>
                  </a:lnTo>
                  <a:lnTo>
                    <a:pt x="430" y="223"/>
                  </a:lnTo>
                  <a:lnTo>
                    <a:pt x="421" y="245"/>
                  </a:lnTo>
                  <a:lnTo>
                    <a:pt x="409" y="264"/>
                  </a:lnTo>
                  <a:lnTo>
                    <a:pt x="395" y="282"/>
                  </a:lnTo>
                  <a:lnTo>
                    <a:pt x="379" y="296"/>
                  </a:lnTo>
                  <a:lnTo>
                    <a:pt x="362" y="307"/>
                  </a:lnTo>
                  <a:lnTo>
                    <a:pt x="338" y="318"/>
                  </a:lnTo>
                  <a:lnTo>
                    <a:pt x="316" y="323"/>
                  </a:lnTo>
                  <a:lnTo>
                    <a:pt x="297" y="323"/>
                  </a:lnTo>
                  <a:lnTo>
                    <a:pt x="280" y="318"/>
                  </a:lnTo>
                  <a:lnTo>
                    <a:pt x="264" y="311"/>
                  </a:lnTo>
                  <a:lnTo>
                    <a:pt x="251" y="301"/>
                  </a:lnTo>
                  <a:lnTo>
                    <a:pt x="240" y="289"/>
                  </a:lnTo>
                  <a:lnTo>
                    <a:pt x="232" y="276"/>
                  </a:lnTo>
                  <a:lnTo>
                    <a:pt x="226" y="262"/>
                  </a:lnTo>
                  <a:lnTo>
                    <a:pt x="222" y="245"/>
                  </a:lnTo>
                  <a:lnTo>
                    <a:pt x="220" y="229"/>
                  </a:lnTo>
                  <a:lnTo>
                    <a:pt x="223" y="212"/>
                  </a:lnTo>
                  <a:lnTo>
                    <a:pt x="226" y="198"/>
                  </a:lnTo>
                  <a:lnTo>
                    <a:pt x="233" y="183"/>
                  </a:lnTo>
                  <a:lnTo>
                    <a:pt x="243" y="171"/>
                  </a:lnTo>
                  <a:lnTo>
                    <a:pt x="257" y="161"/>
                  </a:lnTo>
                  <a:lnTo>
                    <a:pt x="257" y="161"/>
                  </a:lnTo>
                  <a:lnTo>
                    <a:pt x="260" y="159"/>
                  </a:lnTo>
                  <a:lnTo>
                    <a:pt x="263" y="159"/>
                  </a:lnTo>
                  <a:lnTo>
                    <a:pt x="266" y="162"/>
                  </a:lnTo>
                  <a:lnTo>
                    <a:pt x="268" y="164"/>
                  </a:lnTo>
                  <a:lnTo>
                    <a:pt x="269" y="168"/>
                  </a:lnTo>
                  <a:lnTo>
                    <a:pt x="269" y="170"/>
                  </a:lnTo>
                  <a:lnTo>
                    <a:pt x="267" y="174"/>
                  </a:lnTo>
                  <a:lnTo>
                    <a:pt x="265" y="176"/>
                  </a:lnTo>
                  <a:lnTo>
                    <a:pt x="265" y="176"/>
                  </a:lnTo>
                  <a:lnTo>
                    <a:pt x="247" y="194"/>
                  </a:lnTo>
                  <a:lnTo>
                    <a:pt x="239" y="217"/>
                  </a:lnTo>
                  <a:lnTo>
                    <a:pt x="240" y="242"/>
                  </a:lnTo>
                  <a:lnTo>
                    <a:pt x="248" y="266"/>
                  </a:lnTo>
                  <a:lnTo>
                    <a:pt x="255" y="277"/>
                  </a:lnTo>
                  <a:lnTo>
                    <a:pt x="264" y="288"/>
                  </a:lnTo>
                  <a:lnTo>
                    <a:pt x="274" y="295"/>
                  </a:lnTo>
                  <a:lnTo>
                    <a:pt x="287" y="301"/>
                  </a:lnTo>
                  <a:lnTo>
                    <a:pt x="300" y="305"/>
                  </a:lnTo>
                  <a:lnTo>
                    <a:pt x="316" y="304"/>
                  </a:lnTo>
                  <a:lnTo>
                    <a:pt x="334" y="300"/>
                  </a:lnTo>
                  <a:lnTo>
                    <a:pt x="354" y="292"/>
                  </a:lnTo>
                  <a:lnTo>
                    <a:pt x="369" y="282"/>
                  </a:lnTo>
                  <a:lnTo>
                    <a:pt x="382" y="269"/>
                  </a:lnTo>
                  <a:lnTo>
                    <a:pt x="395" y="253"/>
                  </a:lnTo>
                  <a:lnTo>
                    <a:pt x="405" y="235"/>
                  </a:lnTo>
                  <a:lnTo>
                    <a:pt x="414" y="216"/>
                  </a:lnTo>
                  <a:lnTo>
                    <a:pt x="421" y="195"/>
                  </a:lnTo>
                  <a:lnTo>
                    <a:pt x="426" y="174"/>
                  </a:lnTo>
                  <a:lnTo>
                    <a:pt x="428" y="153"/>
                  </a:lnTo>
                  <a:lnTo>
                    <a:pt x="427" y="140"/>
                  </a:lnTo>
                  <a:lnTo>
                    <a:pt x="426" y="127"/>
                  </a:lnTo>
                  <a:lnTo>
                    <a:pt x="421" y="113"/>
                  </a:lnTo>
                  <a:lnTo>
                    <a:pt x="415" y="98"/>
                  </a:lnTo>
                  <a:lnTo>
                    <a:pt x="407" y="85"/>
                  </a:lnTo>
                  <a:lnTo>
                    <a:pt x="397" y="71"/>
                  </a:lnTo>
                  <a:lnTo>
                    <a:pt x="382" y="59"/>
                  </a:lnTo>
                  <a:lnTo>
                    <a:pt x="365" y="47"/>
                  </a:lnTo>
                  <a:lnTo>
                    <a:pt x="353" y="41"/>
                  </a:lnTo>
                  <a:lnTo>
                    <a:pt x="339" y="35"/>
                  </a:lnTo>
                  <a:lnTo>
                    <a:pt x="325" y="30"/>
                  </a:lnTo>
                  <a:lnTo>
                    <a:pt x="312" y="26"/>
                  </a:lnTo>
                  <a:lnTo>
                    <a:pt x="298" y="23"/>
                  </a:lnTo>
                  <a:lnTo>
                    <a:pt x="283" y="20"/>
                  </a:lnTo>
                  <a:lnTo>
                    <a:pt x="268" y="19"/>
                  </a:lnTo>
                  <a:lnTo>
                    <a:pt x="255" y="18"/>
                  </a:lnTo>
                  <a:lnTo>
                    <a:pt x="240" y="18"/>
                  </a:lnTo>
                  <a:lnTo>
                    <a:pt x="225" y="19"/>
                  </a:lnTo>
                  <a:lnTo>
                    <a:pt x="211" y="20"/>
                  </a:lnTo>
                  <a:lnTo>
                    <a:pt x="196" y="24"/>
                  </a:lnTo>
                  <a:lnTo>
                    <a:pt x="183" y="26"/>
                  </a:lnTo>
                  <a:lnTo>
                    <a:pt x="169" y="31"/>
                  </a:lnTo>
                  <a:lnTo>
                    <a:pt x="155" y="36"/>
                  </a:lnTo>
                  <a:lnTo>
                    <a:pt x="142" y="42"/>
                  </a:lnTo>
                  <a:lnTo>
                    <a:pt x="126" y="51"/>
                  </a:lnTo>
                  <a:lnTo>
                    <a:pt x="109" y="62"/>
                  </a:lnTo>
                  <a:lnTo>
                    <a:pt x="91" y="77"/>
                  </a:lnTo>
                  <a:lnTo>
                    <a:pt x="76" y="95"/>
                  </a:lnTo>
                  <a:lnTo>
                    <a:pt x="60" y="115"/>
                  </a:lnTo>
                  <a:lnTo>
                    <a:pt x="46" y="139"/>
                  </a:lnTo>
                  <a:lnTo>
                    <a:pt x="34" y="168"/>
                  </a:lnTo>
                  <a:lnTo>
                    <a:pt x="25" y="200"/>
                  </a:lnTo>
                  <a:lnTo>
                    <a:pt x="20" y="234"/>
                  </a:lnTo>
                  <a:lnTo>
                    <a:pt x="17" y="265"/>
                  </a:lnTo>
                  <a:lnTo>
                    <a:pt x="18" y="295"/>
                  </a:lnTo>
                  <a:lnTo>
                    <a:pt x="22" y="323"/>
                  </a:lnTo>
                  <a:lnTo>
                    <a:pt x="29" y="348"/>
                  </a:lnTo>
                  <a:lnTo>
                    <a:pt x="37" y="372"/>
                  </a:lnTo>
                  <a:lnTo>
                    <a:pt x="47" y="395"/>
                  </a:lnTo>
                  <a:lnTo>
                    <a:pt x="58" y="415"/>
                  </a:lnTo>
                  <a:lnTo>
                    <a:pt x="71" y="434"/>
                  </a:lnTo>
                  <a:lnTo>
                    <a:pt x="86" y="452"/>
                  </a:lnTo>
                  <a:lnTo>
                    <a:pt x="99" y="469"/>
                  </a:lnTo>
                  <a:lnTo>
                    <a:pt x="115" y="485"/>
                  </a:lnTo>
                  <a:lnTo>
                    <a:pt x="130" y="499"/>
                  </a:lnTo>
                  <a:lnTo>
                    <a:pt x="146" y="513"/>
                  </a:lnTo>
                  <a:lnTo>
                    <a:pt x="161" y="525"/>
                  </a:lnTo>
                  <a:lnTo>
                    <a:pt x="176" y="537"/>
                  </a:lnTo>
                  <a:lnTo>
                    <a:pt x="176" y="537"/>
                  </a:lnTo>
                  <a:lnTo>
                    <a:pt x="178" y="540"/>
                  </a:lnTo>
                  <a:lnTo>
                    <a:pt x="179" y="543"/>
                  </a:lnTo>
                  <a:lnTo>
                    <a:pt x="179" y="546"/>
                  </a:lnTo>
                  <a:lnTo>
                    <a:pt x="177" y="550"/>
                  </a:lnTo>
                  <a:lnTo>
                    <a:pt x="175" y="552"/>
                  </a:lnTo>
                  <a:lnTo>
                    <a:pt x="171" y="553"/>
                  </a:lnTo>
                  <a:lnTo>
                    <a:pt x="169" y="553"/>
                  </a:lnTo>
                  <a:lnTo>
                    <a:pt x="166" y="551"/>
                  </a:lnTo>
                  <a:lnTo>
                    <a:pt x="166" y="55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708" y="1520"/>
              <a:ext cx="201" cy="113"/>
            </a:xfrm>
            <a:custGeom>
              <a:avLst/>
              <a:gdLst/>
              <a:ahLst/>
              <a:cxnLst>
                <a:cxn ang="0">
                  <a:pos x="12" y="48"/>
                </a:cxn>
                <a:cxn ang="0">
                  <a:pos x="22" y="55"/>
                </a:cxn>
                <a:cxn ang="0">
                  <a:pos x="35" y="60"/>
                </a:cxn>
                <a:cxn ang="0">
                  <a:pos x="50" y="64"/>
                </a:cxn>
                <a:cxn ang="0">
                  <a:pos x="66" y="65"/>
                </a:cxn>
                <a:cxn ang="0">
                  <a:pos x="84" y="62"/>
                </a:cxn>
                <a:cxn ang="0">
                  <a:pos x="98" y="58"/>
                </a:cxn>
                <a:cxn ang="0">
                  <a:pos x="112" y="48"/>
                </a:cxn>
                <a:cxn ang="0">
                  <a:pos x="121" y="35"/>
                </a:cxn>
                <a:cxn ang="0">
                  <a:pos x="129" y="20"/>
                </a:cxn>
                <a:cxn ang="0">
                  <a:pos x="137" y="11"/>
                </a:cxn>
                <a:cxn ang="0">
                  <a:pos x="146" y="4"/>
                </a:cxn>
                <a:cxn ang="0">
                  <a:pos x="155" y="0"/>
                </a:cxn>
                <a:cxn ang="0">
                  <a:pos x="166" y="0"/>
                </a:cxn>
                <a:cxn ang="0">
                  <a:pos x="175" y="2"/>
                </a:cxn>
                <a:cxn ang="0">
                  <a:pos x="184" y="7"/>
                </a:cxn>
                <a:cxn ang="0">
                  <a:pos x="193" y="16"/>
                </a:cxn>
                <a:cxn ang="0">
                  <a:pos x="200" y="26"/>
                </a:cxn>
                <a:cxn ang="0">
                  <a:pos x="201" y="41"/>
                </a:cxn>
                <a:cxn ang="0">
                  <a:pos x="198" y="56"/>
                </a:cxn>
                <a:cxn ang="0">
                  <a:pos x="190" y="72"/>
                </a:cxn>
                <a:cxn ang="0">
                  <a:pos x="178" y="88"/>
                </a:cxn>
                <a:cxn ang="0">
                  <a:pos x="165" y="100"/>
                </a:cxn>
                <a:cxn ang="0">
                  <a:pos x="146" y="109"/>
                </a:cxn>
                <a:cxn ang="0">
                  <a:pos x="127" y="113"/>
                </a:cxn>
                <a:cxn ang="0">
                  <a:pos x="106" y="112"/>
                </a:cxn>
                <a:cxn ang="0">
                  <a:pos x="87" y="107"/>
                </a:cxn>
                <a:cxn ang="0">
                  <a:pos x="69" y="101"/>
                </a:cxn>
                <a:cxn ang="0">
                  <a:pos x="52" y="91"/>
                </a:cxn>
                <a:cxn ang="0">
                  <a:pos x="37" y="83"/>
                </a:cxn>
                <a:cxn ang="0">
                  <a:pos x="24" y="73"/>
                </a:cxn>
                <a:cxn ang="0">
                  <a:pos x="14" y="66"/>
                </a:cxn>
                <a:cxn ang="0">
                  <a:pos x="6" y="60"/>
                </a:cxn>
                <a:cxn ang="0">
                  <a:pos x="0" y="54"/>
                </a:cxn>
                <a:cxn ang="0">
                  <a:pos x="1" y="50"/>
                </a:cxn>
                <a:cxn ang="0">
                  <a:pos x="6" y="48"/>
                </a:cxn>
                <a:cxn ang="0">
                  <a:pos x="12" y="48"/>
                </a:cxn>
              </a:cxnLst>
              <a:rect l="0" t="0" r="r" b="b"/>
              <a:pathLst>
                <a:path w="201" h="113">
                  <a:moveTo>
                    <a:pt x="12" y="48"/>
                  </a:moveTo>
                  <a:lnTo>
                    <a:pt x="22" y="55"/>
                  </a:lnTo>
                  <a:lnTo>
                    <a:pt x="35" y="60"/>
                  </a:lnTo>
                  <a:lnTo>
                    <a:pt x="50" y="64"/>
                  </a:lnTo>
                  <a:lnTo>
                    <a:pt x="66" y="65"/>
                  </a:lnTo>
                  <a:lnTo>
                    <a:pt x="84" y="62"/>
                  </a:lnTo>
                  <a:lnTo>
                    <a:pt x="98" y="58"/>
                  </a:lnTo>
                  <a:lnTo>
                    <a:pt x="112" y="48"/>
                  </a:lnTo>
                  <a:lnTo>
                    <a:pt x="121" y="35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6" y="4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5" y="2"/>
                  </a:lnTo>
                  <a:lnTo>
                    <a:pt x="184" y="7"/>
                  </a:lnTo>
                  <a:lnTo>
                    <a:pt x="193" y="16"/>
                  </a:lnTo>
                  <a:lnTo>
                    <a:pt x="200" y="26"/>
                  </a:lnTo>
                  <a:lnTo>
                    <a:pt x="201" y="41"/>
                  </a:lnTo>
                  <a:lnTo>
                    <a:pt x="198" y="56"/>
                  </a:lnTo>
                  <a:lnTo>
                    <a:pt x="190" y="72"/>
                  </a:lnTo>
                  <a:lnTo>
                    <a:pt x="178" y="88"/>
                  </a:lnTo>
                  <a:lnTo>
                    <a:pt x="165" y="100"/>
                  </a:lnTo>
                  <a:lnTo>
                    <a:pt x="146" y="109"/>
                  </a:lnTo>
                  <a:lnTo>
                    <a:pt x="127" y="113"/>
                  </a:lnTo>
                  <a:lnTo>
                    <a:pt x="106" y="112"/>
                  </a:lnTo>
                  <a:lnTo>
                    <a:pt x="87" y="107"/>
                  </a:lnTo>
                  <a:lnTo>
                    <a:pt x="69" y="101"/>
                  </a:lnTo>
                  <a:lnTo>
                    <a:pt x="52" y="91"/>
                  </a:lnTo>
                  <a:lnTo>
                    <a:pt x="37" y="83"/>
                  </a:lnTo>
                  <a:lnTo>
                    <a:pt x="24" y="73"/>
                  </a:lnTo>
                  <a:lnTo>
                    <a:pt x="14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6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550" y="2138"/>
              <a:ext cx="616" cy="914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12" y="64"/>
                </a:cxn>
                <a:cxn ang="0">
                  <a:pos x="0" y="107"/>
                </a:cxn>
                <a:cxn ang="0">
                  <a:pos x="8" y="146"/>
                </a:cxn>
                <a:cxn ang="0">
                  <a:pos x="31" y="166"/>
                </a:cxn>
                <a:cxn ang="0">
                  <a:pos x="58" y="175"/>
                </a:cxn>
                <a:cxn ang="0">
                  <a:pos x="84" y="176"/>
                </a:cxn>
                <a:cxn ang="0">
                  <a:pos x="107" y="171"/>
                </a:cxn>
                <a:cxn ang="0">
                  <a:pos x="128" y="155"/>
                </a:cxn>
                <a:cxn ang="0">
                  <a:pos x="138" y="134"/>
                </a:cxn>
                <a:cxn ang="0">
                  <a:pos x="137" y="110"/>
                </a:cxn>
                <a:cxn ang="0">
                  <a:pos x="267" y="123"/>
                </a:cxn>
                <a:cxn ang="0">
                  <a:pos x="372" y="184"/>
                </a:cxn>
                <a:cxn ang="0">
                  <a:pos x="451" y="285"/>
                </a:cxn>
                <a:cxn ang="0">
                  <a:pos x="505" y="417"/>
                </a:cxn>
                <a:cxn ang="0">
                  <a:pos x="529" y="568"/>
                </a:cxn>
                <a:cxn ang="0">
                  <a:pos x="573" y="914"/>
                </a:cxn>
                <a:cxn ang="0">
                  <a:pos x="569" y="535"/>
                </a:cxn>
                <a:cxn ang="0">
                  <a:pos x="545" y="408"/>
                </a:cxn>
                <a:cxn ang="0">
                  <a:pos x="503" y="291"/>
                </a:cxn>
                <a:cxn ang="0">
                  <a:pos x="443" y="190"/>
                </a:cxn>
                <a:cxn ang="0">
                  <a:pos x="367" y="113"/>
                </a:cxn>
                <a:cxn ang="0">
                  <a:pos x="292" y="70"/>
                </a:cxn>
                <a:cxn ang="0">
                  <a:pos x="244" y="56"/>
                </a:cxn>
                <a:cxn ang="0">
                  <a:pos x="198" y="48"/>
                </a:cxn>
                <a:cxn ang="0">
                  <a:pos x="155" y="50"/>
                </a:cxn>
                <a:cxn ang="0">
                  <a:pos x="116" y="59"/>
                </a:cxn>
                <a:cxn ang="0">
                  <a:pos x="81" y="75"/>
                </a:cxn>
                <a:cxn ang="0">
                  <a:pos x="81" y="75"/>
                </a:cxn>
                <a:cxn ang="0">
                  <a:pos x="65" y="87"/>
                </a:cxn>
                <a:cxn ang="0">
                  <a:pos x="57" y="123"/>
                </a:cxn>
                <a:cxn ang="0">
                  <a:pos x="73" y="119"/>
                </a:cxn>
                <a:cxn ang="0">
                  <a:pos x="80" y="96"/>
                </a:cxn>
                <a:cxn ang="0">
                  <a:pos x="100" y="95"/>
                </a:cxn>
                <a:cxn ang="0">
                  <a:pos x="110" y="102"/>
                </a:cxn>
                <a:cxn ang="0">
                  <a:pos x="121" y="118"/>
                </a:cxn>
                <a:cxn ang="0">
                  <a:pos x="118" y="139"/>
                </a:cxn>
                <a:cxn ang="0">
                  <a:pos x="105" y="152"/>
                </a:cxn>
                <a:cxn ang="0">
                  <a:pos x="89" y="159"/>
                </a:cxn>
                <a:cxn ang="0">
                  <a:pos x="69" y="158"/>
                </a:cxn>
                <a:cxn ang="0">
                  <a:pos x="47" y="154"/>
                </a:cxn>
                <a:cxn ang="0">
                  <a:pos x="27" y="142"/>
                </a:cxn>
                <a:cxn ang="0">
                  <a:pos x="18" y="118"/>
                </a:cxn>
                <a:cxn ang="0">
                  <a:pos x="25" y="78"/>
                </a:cxn>
                <a:cxn ang="0">
                  <a:pos x="52" y="48"/>
                </a:cxn>
                <a:cxn ang="0">
                  <a:pos x="83" y="33"/>
                </a:cxn>
                <a:cxn ang="0">
                  <a:pos x="145" y="20"/>
                </a:cxn>
                <a:cxn ang="0">
                  <a:pos x="214" y="23"/>
                </a:cxn>
                <a:cxn ang="0">
                  <a:pos x="287" y="41"/>
                </a:cxn>
                <a:cxn ang="0">
                  <a:pos x="357" y="75"/>
                </a:cxn>
                <a:cxn ang="0">
                  <a:pos x="418" y="123"/>
                </a:cxn>
                <a:cxn ang="0">
                  <a:pos x="510" y="250"/>
                </a:cxn>
                <a:cxn ang="0">
                  <a:pos x="576" y="420"/>
                </a:cxn>
                <a:cxn ang="0">
                  <a:pos x="596" y="621"/>
                </a:cxn>
                <a:cxn ang="0">
                  <a:pos x="615" y="621"/>
                </a:cxn>
                <a:cxn ang="0">
                  <a:pos x="593" y="415"/>
                </a:cxn>
                <a:cxn ang="0">
                  <a:pos x="524" y="241"/>
                </a:cxn>
                <a:cxn ang="0">
                  <a:pos x="430" y="111"/>
                </a:cxn>
                <a:cxn ang="0">
                  <a:pos x="365" y="59"/>
                </a:cxn>
                <a:cxn ang="0">
                  <a:pos x="292" y="23"/>
                </a:cxn>
                <a:cxn ang="0">
                  <a:pos x="215" y="4"/>
                </a:cxn>
                <a:cxn ang="0">
                  <a:pos x="142" y="2"/>
                </a:cxn>
                <a:cxn ang="0">
                  <a:pos x="77" y="15"/>
                </a:cxn>
              </a:cxnLst>
              <a:rect l="0" t="0" r="r" b="b"/>
              <a:pathLst>
                <a:path w="616" h="914">
                  <a:moveTo>
                    <a:pt x="77" y="15"/>
                  </a:moveTo>
                  <a:lnTo>
                    <a:pt x="60" y="22"/>
                  </a:lnTo>
                  <a:lnTo>
                    <a:pt x="44" y="30"/>
                  </a:lnTo>
                  <a:lnTo>
                    <a:pt x="32" y="41"/>
                  </a:lnTo>
                  <a:lnTo>
                    <a:pt x="20" y="52"/>
                  </a:lnTo>
                  <a:lnTo>
                    <a:pt x="12" y="64"/>
                  </a:lnTo>
                  <a:lnTo>
                    <a:pt x="5" y="77"/>
                  </a:lnTo>
                  <a:lnTo>
                    <a:pt x="1" y="92"/>
                  </a:lnTo>
                  <a:lnTo>
                    <a:pt x="0" y="107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8" y="146"/>
                  </a:lnTo>
                  <a:lnTo>
                    <a:pt x="15" y="155"/>
                  </a:lnTo>
                  <a:lnTo>
                    <a:pt x="21" y="161"/>
                  </a:lnTo>
                  <a:lnTo>
                    <a:pt x="31" y="166"/>
                  </a:lnTo>
                  <a:lnTo>
                    <a:pt x="39" y="170"/>
                  </a:lnTo>
                  <a:lnTo>
                    <a:pt x="48" y="172"/>
                  </a:lnTo>
                  <a:lnTo>
                    <a:pt x="58" y="175"/>
                  </a:lnTo>
                  <a:lnTo>
                    <a:pt x="67" y="175"/>
                  </a:lnTo>
                  <a:lnTo>
                    <a:pt x="76" y="176"/>
                  </a:lnTo>
                  <a:lnTo>
                    <a:pt x="84" y="176"/>
                  </a:lnTo>
                  <a:lnTo>
                    <a:pt x="91" y="175"/>
                  </a:lnTo>
                  <a:lnTo>
                    <a:pt x="99" y="173"/>
                  </a:lnTo>
                  <a:lnTo>
                    <a:pt x="107" y="171"/>
                  </a:lnTo>
                  <a:lnTo>
                    <a:pt x="114" y="166"/>
                  </a:lnTo>
                  <a:lnTo>
                    <a:pt x="122" y="161"/>
                  </a:lnTo>
                  <a:lnTo>
                    <a:pt x="128" y="155"/>
                  </a:lnTo>
                  <a:lnTo>
                    <a:pt x="133" y="148"/>
                  </a:lnTo>
                  <a:lnTo>
                    <a:pt x="137" y="140"/>
                  </a:lnTo>
                  <a:lnTo>
                    <a:pt x="138" y="134"/>
                  </a:lnTo>
                  <a:lnTo>
                    <a:pt x="139" y="126"/>
                  </a:lnTo>
                  <a:lnTo>
                    <a:pt x="139" y="118"/>
                  </a:lnTo>
                  <a:lnTo>
                    <a:pt x="137" y="110"/>
                  </a:lnTo>
                  <a:lnTo>
                    <a:pt x="182" y="108"/>
                  </a:lnTo>
                  <a:lnTo>
                    <a:pt x="226" y="112"/>
                  </a:lnTo>
                  <a:lnTo>
                    <a:pt x="267" y="123"/>
                  </a:lnTo>
                  <a:lnTo>
                    <a:pt x="304" y="139"/>
                  </a:lnTo>
                  <a:lnTo>
                    <a:pt x="340" y="159"/>
                  </a:lnTo>
                  <a:lnTo>
                    <a:pt x="372" y="184"/>
                  </a:lnTo>
                  <a:lnTo>
                    <a:pt x="401" y="214"/>
                  </a:lnTo>
                  <a:lnTo>
                    <a:pt x="429" y="248"/>
                  </a:lnTo>
                  <a:lnTo>
                    <a:pt x="451" y="285"/>
                  </a:lnTo>
                  <a:lnTo>
                    <a:pt x="472" y="326"/>
                  </a:lnTo>
                  <a:lnTo>
                    <a:pt x="490" y="370"/>
                  </a:lnTo>
                  <a:lnTo>
                    <a:pt x="505" y="417"/>
                  </a:lnTo>
                  <a:lnTo>
                    <a:pt x="516" y="465"/>
                  </a:lnTo>
                  <a:lnTo>
                    <a:pt x="524" y="516"/>
                  </a:lnTo>
                  <a:lnTo>
                    <a:pt x="529" y="568"/>
                  </a:lnTo>
                  <a:lnTo>
                    <a:pt x="531" y="621"/>
                  </a:lnTo>
                  <a:lnTo>
                    <a:pt x="532" y="914"/>
                  </a:lnTo>
                  <a:lnTo>
                    <a:pt x="573" y="914"/>
                  </a:lnTo>
                  <a:lnTo>
                    <a:pt x="573" y="621"/>
                  </a:lnTo>
                  <a:lnTo>
                    <a:pt x="572" y="578"/>
                  </a:lnTo>
                  <a:lnTo>
                    <a:pt x="569" y="535"/>
                  </a:lnTo>
                  <a:lnTo>
                    <a:pt x="563" y="492"/>
                  </a:lnTo>
                  <a:lnTo>
                    <a:pt x="555" y="450"/>
                  </a:lnTo>
                  <a:lnTo>
                    <a:pt x="545" y="408"/>
                  </a:lnTo>
                  <a:lnTo>
                    <a:pt x="534" y="367"/>
                  </a:lnTo>
                  <a:lnTo>
                    <a:pt x="519" y="328"/>
                  </a:lnTo>
                  <a:lnTo>
                    <a:pt x="503" y="291"/>
                  </a:lnTo>
                  <a:lnTo>
                    <a:pt x="485" y="255"/>
                  </a:lnTo>
                  <a:lnTo>
                    <a:pt x="465" y="221"/>
                  </a:lnTo>
                  <a:lnTo>
                    <a:pt x="443" y="190"/>
                  </a:lnTo>
                  <a:lnTo>
                    <a:pt x="420" y="161"/>
                  </a:lnTo>
                  <a:lnTo>
                    <a:pt x="394" y="136"/>
                  </a:lnTo>
                  <a:lnTo>
                    <a:pt x="367" y="113"/>
                  </a:lnTo>
                  <a:lnTo>
                    <a:pt x="339" y="93"/>
                  </a:lnTo>
                  <a:lnTo>
                    <a:pt x="308" y="77"/>
                  </a:lnTo>
                  <a:lnTo>
                    <a:pt x="292" y="70"/>
                  </a:lnTo>
                  <a:lnTo>
                    <a:pt x="275" y="64"/>
                  </a:lnTo>
                  <a:lnTo>
                    <a:pt x="259" y="59"/>
                  </a:lnTo>
                  <a:lnTo>
                    <a:pt x="244" y="56"/>
                  </a:lnTo>
                  <a:lnTo>
                    <a:pt x="228" y="52"/>
                  </a:lnTo>
                  <a:lnTo>
                    <a:pt x="213" y="50"/>
                  </a:lnTo>
                  <a:lnTo>
                    <a:pt x="198" y="48"/>
                  </a:lnTo>
                  <a:lnTo>
                    <a:pt x="183" y="48"/>
                  </a:lnTo>
                  <a:lnTo>
                    <a:pt x="169" y="48"/>
                  </a:lnTo>
                  <a:lnTo>
                    <a:pt x="155" y="50"/>
                  </a:lnTo>
                  <a:lnTo>
                    <a:pt x="141" y="52"/>
                  </a:lnTo>
                  <a:lnTo>
                    <a:pt x="129" y="54"/>
                  </a:lnTo>
                  <a:lnTo>
                    <a:pt x="116" y="59"/>
                  </a:lnTo>
                  <a:lnTo>
                    <a:pt x="104" y="63"/>
                  </a:lnTo>
                  <a:lnTo>
                    <a:pt x="92" y="69"/>
                  </a:lnTo>
                  <a:lnTo>
                    <a:pt x="81" y="75"/>
                  </a:lnTo>
                  <a:lnTo>
                    <a:pt x="80" y="75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73" y="80"/>
                  </a:lnTo>
                  <a:lnTo>
                    <a:pt x="65" y="87"/>
                  </a:lnTo>
                  <a:lnTo>
                    <a:pt x="59" y="100"/>
                  </a:lnTo>
                  <a:lnTo>
                    <a:pt x="55" y="117"/>
                  </a:lnTo>
                  <a:lnTo>
                    <a:pt x="57" y="123"/>
                  </a:lnTo>
                  <a:lnTo>
                    <a:pt x="62" y="126"/>
                  </a:lnTo>
                  <a:lnTo>
                    <a:pt x="69" y="125"/>
                  </a:lnTo>
                  <a:lnTo>
                    <a:pt x="73" y="119"/>
                  </a:lnTo>
                  <a:lnTo>
                    <a:pt x="74" y="111"/>
                  </a:lnTo>
                  <a:lnTo>
                    <a:pt x="76" y="102"/>
                  </a:lnTo>
                  <a:lnTo>
                    <a:pt x="80" y="96"/>
                  </a:lnTo>
                  <a:lnTo>
                    <a:pt x="85" y="93"/>
                  </a:lnTo>
                  <a:lnTo>
                    <a:pt x="92" y="93"/>
                  </a:lnTo>
                  <a:lnTo>
                    <a:pt x="100" y="95"/>
                  </a:lnTo>
                  <a:lnTo>
                    <a:pt x="106" y="99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2" y="104"/>
                  </a:lnTo>
                  <a:lnTo>
                    <a:pt x="117" y="111"/>
                  </a:lnTo>
                  <a:lnTo>
                    <a:pt x="121" y="118"/>
                  </a:lnTo>
                  <a:lnTo>
                    <a:pt x="122" y="125"/>
                  </a:lnTo>
                  <a:lnTo>
                    <a:pt x="121" y="134"/>
                  </a:lnTo>
                  <a:lnTo>
                    <a:pt x="118" y="139"/>
                  </a:lnTo>
                  <a:lnTo>
                    <a:pt x="114" y="143"/>
                  </a:lnTo>
                  <a:lnTo>
                    <a:pt x="110" y="148"/>
                  </a:lnTo>
                  <a:lnTo>
                    <a:pt x="105" y="152"/>
                  </a:lnTo>
                  <a:lnTo>
                    <a:pt x="99" y="155"/>
                  </a:lnTo>
                  <a:lnTo>
                    <a:pt x="94" y="157"/>
                  </a:lnTo>
                  <a:lnTo>
                    <a:pt x="89" y="159"/>
                  </a:lnTo>
                  <a:lnTo>
                    <a:pt x="83" y="159"/>
                  </a:lnTo>
                  <a:lnTo>
                    <a:pt x="76" y="159"/>
                  </a:lnTo>
                  <a:lnTo>
                    <a:pt x="69" y="158"/>
                  </a:lnTo>
                  <a:lnTo>
                    <a:pt x="61" y="158"/>
                  </a:lnTo>
                  <a:lnTo>
                    <a:pt x="53" y="155"/>
                  </a:lnTo>
                  <a:lnTo>
                    <a:pt x="47" y="154"/>
                  </a:lnTo>
                  <a:lnTo>
                    <a:pt x="40" y="151"/>
                  </a:lnTo>
                  <a:lnTo>
                    <a:pt x="33" y="147"/>
                  </a:lnTo>
                  <a:lnTo>
                    <a:pt x="27" y="142"/>
                  </a:lnTo>
                  <a:lnTo>
                    <a:pt x="23" y="135"/>
                  </a:lnTo>
                  <a:lnTo>
                    <a:pt x="19" y="128"/>
                  </a:lnTo>
                  <a:lnTo>
                    <a:pt x="18" y="118"/>
                  </a:lnTo>
                  <a:lnTo>
                    <a:pt x="17" y="107"/>
                  </a:lnTo>
                  <a:lnTo>
                    <a:pt x="19" y="92"/>
                  </a:lnTo>
                  <a:lnTo>
                    <a:pt x="25" y="78"/>
                  </a:lnTo>
                  <a:lnTo>
                    <a:pt x="32" y="66"/>
                  </a:lnTo>
                  <a:lnTo>
                    <a:pt x="42" y="57"/>
                  </a:lnTo>
                  <a:lnTo>
                    <a:pt x="52" y="48"/>
                  </a:lnTo>
                  <a:lnTo>
                    <a:pt x="62" y="41"/>
                  </a:lnTo>
                  <a:lnTo>
                    <a:pt x="74" y="36"/>
                  </a:lnTo>
                  <a:lnTo>
                    <a:pt x="83" y="33"/>
                  </a:lnTo>
                  <a:lnTo>
                    <a:pt x="102" y="27"/>
                  </a:lnTo>
                  <a:lnTo>
                    <a:pt x="123" y="23"/>
                  </a:lnTo>
                  <a:lnTo>
                    <a:pt x="145" y="20"/>
                  </a:lnTo>
                  <a:lnTo>
                    <a:pt x="167" y="20"/>
                  </a:lnTo>
                  <a:lnTo>
                    <a:pt x="190" y="21"/>
                  </a:lnTo>
                  <a:lnTo>
                    <a:pt x="214" y="23"/>
                  </a:lnTo>
                  <a:lnTo>
                    <a:pt x="238" y="27"/>
                  </a:lnTo>
                  <a:lnTo>
                    <a:pt x="263" y="33"/>
                  </a:lnTo>
                  <a:lnTo>
                    <a:pt x="287" y="41"/>
                  </a:lnTo>
                  <a:lnTo>
                    <a:pt x="311" y="51"/>
                  </a:lnTo>
                  <a:lnTo>
                    <a:pt x="334" y="62"/>
                  </a:lnTo>
                  <a:lnTo>
                    <a:pt x="357" y="75"/>
                  </a:lnTo>
                  <a:lnTo>
                    <a:pt x="378" y="89"/>
                  </a:lnTo>
                  <a:lnTo>
                    <a:pt x="399" y="105"/>
                  </a:lnTo>
                  <a:lnTo>
                    <a:pt x="418" y="123"/>
                  </a:lnTo>
                  <a:lnTo>
                    <a:pt x="435" y="143"/>
                  </a:lnTo>
                  <a:lnTo>
                    <a:pt x="475" y="196"/>
                  </a:lnTo>
                  <a:lnTo>
                    <a:pt x="510" y="250"/>
                  </a:lnTo>
                  <a:lnTo>
                    <a:pt x="537" y="304"/>
                  </a:lnTo>
                  <a:lnTo>
                    <a:pt x="559" y="361"/>
                  </a:lnTo>
                  <a:lnTo>
                    <a:pt x="576" y="420"/>
                  </a:lnTo>
                  <a:lnTo>
                    <a:pt x="587" y="482"/>
                  </a:lnTo>
                  <a:lnTo>
                    <a:pt x="594" y="549"/>
                  </a:lnTo>
                  <a:lnTo>
                    <a:pt x="596" y="621"/>
                  </a:lnTo>
                  <a:lnTo>
                    <a:pt x="597" y="914"/>
                  </a:lnTo>
                  <a:lnTo>
                    <a:pt x="616" y="914"/>
                  </a:lnTo>
                  <a:lnTo>
                    <a:pt x="615" y="621"/>
                  </a:lnTo>
                  <a:lnTo>
                    <a:pt x="612" y="547"/>
                  </a:lnTo>
                  <a:lnTo>
                    <a:pt x="605" y="478"/>
                  </a:lnTo>
                  <a:lnTo>
                    <a:pt x="593" y="415"/>
                  </a:lnTo>
                  <a:lnTo>
                    <a:pt x="576" y="355"/>
                  </a:lnTo>
                  <a:lnTo>
                    <a:pt x="553" y="297"/>
                  </a:lnTo>
                  <a:lnTo>
                    <a:pt x="524" y="241"/>
                  </a:lnTo>
                  <a:lnTo>
                    <a:pt x="489" y="187"/>
                  </a:lnTo>
                  <a:lnTo>
                    <a:pt x="448" y="131"/>
                  </a:lnTo>
                  <a:lnTo>
                    <a:pt x="430" y="111"/>
                  </a:lnTo>
                  <a:lnTo>
                    <a:pt x="409" y="92"/>
                  </a:lnTo>
                  <a:lnTo>
                    <a:pt x="388" y="74"/>
                  </a:lnTo>
                  <a:lnTo>
                    <a:pt x="365" y="59"/>
                  </a:lnTo>
                  <a:lnTo>
                    <a:pt x="342" y="45"/>
                  </a:lnTo>
                  <a:lnTo>
                    <a:pt x="317" y="34"/>
                  </a:lnTo>
                  <a:lnTo>
                    <a:pt x="292" y="23"/>
                  </a:lnTo>
                  <a:lnTo>
                    <a:pt x="267" y="15"/>
                  </a:lnTo>
                  <a:lnTo>
                    <a:pt x="240" y="9"/>
                  </a:lnTo>
                  <a:lnTo>
                    <a:pt x="215" y="4"/>
                  </a:lnTo>
                  <a:lnTo>
                    <a:pt x="190" y="2"/>
                  </a:lnTo>
                  <a:lnTo>
                    <a:pt x="166" y="0"/>
                  </a:lnTo>
                  <a:lnTo>
                    <a:pt x="142" y="2"/>
                  </a:lnTo>
                  <a:lnTo>
                    <a:pt x="120" y="4"/>
                  </a:lnTo>
                  <a:lnTo>
                    <a:pt x="98" y="9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605" y="2213"/>
              <a:ext cx="54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8" y="5"/>
                </a:cxn>
                <a:cxn ang="0">
                  <a:pos x="10" y="12"/>
                </a:cxn>
                <a:cxn ang="0">
                  <a:pos x="4" y="25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7" y="51"/>
                </a:cxn>
                <a:cxn ang="0">
                  <a:pos x="14" y="50"/>
                </a:cxn>
                <a:cxn ang="0">
                  <a:pos x="18" y="44"/>
                </a:cxn>
                <a:cxn ang="0">
                  <a:pos x="19" y="36"/>
                </a:cxn>
                <a:cxn ang="0">
                  <a:pos x="21" y="27"/>
                </a:cxn>
                <a:cxn ang="0">
                  <a:pos x="25" y="21"/>
                </a:cxn>
                <a:cxn ang="0">
                  <a:pos x="30" y="18"/>
                </a:cxn>
                <a:cxn ang="0">
                  <a:pos x="37" y="18"/>
                </a:cxn>
                <a:cxn ang="0">
                  <a:pos x="45" y="20"/>
                </a:cxn>
                <a:cxn ang="0">
                  <a:pos x="51" y="24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26" y="0"/>
                </a:cxn>
              </a:cxnLst>
              <a:rect l="0" t="0" r="r" b="b"/>
              <a:pathLst>
                <a:path w="55" h="51">
                  <a:moveTo>
                    <a:pt x="26" y="0"/>
                  </a:moveTo>
                  <a:lnTo>
                    <a:pt x="18" y="5"/>
                  </a:lnTo>
                  <a:lnTo>
                    <a:pt x="10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7" y="51"/>
                  </a:lnTo>
                  <a:lnTo>
                    <a:pt x="14" y="50"/>
                  </a:lnTo>
                  <a:lnTo>
                    <a:pt x="18" y="44"/>
                  </a:lnTo>
                  <a:lnTo>
                    <a:pt x="19" y="36"/>
                  </a:lnTo>
                  <a:lnTo>
                    <a:pt x="21" y="27"/>
                  </a:lnTo>
                  <a:lnTo>
                    <a:pt x="25" y="21"/>
                  </a:lnTo>
                  <a:lnTo>
                    <a:pt x="30" y="18"/>
                  </a:lnTo>
                  <a:lnTo>
                    <a:pt x="37" y="18"/>
                  </a:lnTo>
                  <a:lnTo>
                    <a:pt x="45" y="20"/>
                  </a:lnTo>
                  <a:lnTo>
                    <a:pt x="51" y="24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605" y="2213"/>
              <a:ext cx="54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8" y="5"/>
                </a:cxn>
                <a:cxn ang="0">
                  <a:pos x="10" y="12"/>
                </a:cxn>
                <a:cxn ang="0">
                  <a:pos x="4" y="25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7" y="51"/>
                </a:cxn>
                <a:cxn ang="0">
                  <a:pos x="14" y="50"/>
                </a:cxn>
                <a:cxn ang="0">
                  <a:pos x="18" y="44"/>
                </a:cxn>
                <a:cxn ang="0">
                  <a:pos x="19" y="36"/>
                </a:cxn>
                <a:cxn ang="0">
                  <a:pos x="21" y="27"/>
                </a:cxn>
                <a:cxn ang="0">
                  <a:pos x="25" y="21"/>
                </a:cxn>
                <a:cxn ang="0">
                  <a:pos x="30" y="18"/>
                </a:cxn>
                <a:cxn ang="0">
                  <a:pos x="37" y="18"/>
                </a:cxn>
                <a:cxn ang="0">
                  <a:pos x="45" y="20"/>
                </a:cxn>
                <a:cxn ang="0">
                  <a:pos x="51" y="24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26" y="0"/>
                </a:cxn>
              </a:cxnLst>
              <a:rect l="0" t="0" r="r" b="b"/>
              <a:pathLst>
                <a:path w="55" h="51">
                  <a:moveTo>
                    <a:pt x="26" y="0"/>
                  </a:moveTo>
                  <a:lnTo>
                    <a:pt x="18" y="5"/>
                  </a:lnTo>
                  <a:lnTo>
                    <a:pt x="10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7" y="51"/>
                  </a:lnTo>
                  <a:lnTo>
                    <a:pt x="14" y="50"/>
                  </a:lnTo>
                  <a:lnTo>
                    <a:pt x="18" y="44"/>
                  </a:lnTo>
                  <a:lnTo>
                    <a:pt x="19" y="36"/>
                  </a:lnTo>
                  <a:lnTo>
                    <a:pt x="21" y="27"/>
                  </a:lnTo>
                  <a:lnTo>
                    <a:pt x="25" y="21"/>
                  </a:lnTo>
                  <a:lnTo>
                    <a:pt x="30" y="18"/>
                  </a:lnTo>
                  <a:lnTo>
                    <a:pt x="37" y="18"/>
                  </a:lnTo>
                  <a:lnTo>
                    <a:pt x="45" y="20"/>
                  </a:lnTo>
                  <a:lnTo>
                    <a:pt x="51" y="24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394" y="2167"/>
              <a:ext cx="170" cy="411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51" y="7"/>
                </a:cxn>
                <a:cxn ang="0">
                  <a:pos x="132" y="18"/>
                </a:cxn>
                <a:cxn ang="0">
                  <a:pos x="112" y="35"/>
                </a:cxn>
                <a:cxn ang="0">
                  <a:pos x="92" y="54"/>
                </a:cxn>
                <a:cxn ang="0">
                  <a:pos x="73" y="77"/>
                </a:cxn>
                <a:cxn ang="0">
                  <a:pos x="54" y="104"/>
                </a:cxn>
                <a:cxn ang="0">
                  <a:pos x="37" y="131"/>
                </a:cxn>
                <a:cxn ang="0">
                  <a:pos x="23" y="161"/>
                </a:cxn>
                <a:cxn ang="0">
                  <a:pos x="12" y="192"/>
                </a:cxn>
                <a:cxn ang="0">
                  <a:pos x="4" y="225"/>
                </a:cxn>
                <a:cxn ang="0">
                  <a:pos x="0" y="258"/>
                </a:cxn>
                <a:cxn ang="0">
                  <a:pos x="1" y="291"/>
                </a:cxn>
                <a:cxn ang="0">
                  <a:pos x="6" y="323"/>
                </a:cxn>
                <a:cxn ang="0">
                  <a:pos x="19" y="353"/>
                </a:cxn>
                <a:cxn ang="0">
                  <a:pos x="37" y="383"/>
                </a:cxn>
                <a:cxn ang="0">
                  <a:pos x="62" y="411"/>
                </a:cxn>
                <a:cxn ang="0">
                  <a:pos x="60" y="401"/>
                </a:cxn>
                <a:cxn ang="0">
                  <a:pos x="53" y="388"/>
                </a:cxn>
                <a:cxn ang="0">
                  <a:pos x="43" y="371"/>
                </a:cxn>
                <a:cxn ang="0">
                  <a:pos x="33" y="353"/>
                </a:cxn>
                <a:cxn ang="0">
                  <a:pos x="29" y="316"/>
                </a:cxn>
                <a:cxn ang="0">
                  <a:pos x="39" y="286"/>
                </a:cxn>
                <a:cxn ang="0">
                  <a:pos x="61" y="260"/>
                </a:cxn>
                <a:cxn ang="0">
                  <a:pos x="86" y="237"/>
                </a:cxn>
                <a:cxn ang="0">
                  <a:pos x="111" y="215"/>
                </a:cxn>
                <a:cxn ang="0">
                  <a:pos x="131" y="191"/>
                </a:cxn>
                <a:cxn ang="0">
                  <a:pos x="141" y="165"/>
                </a:cxn>
                <a:cxn ang="0">
                  <a:pos x="135" y="132"/>
                </a:cxn>
                <a:cxn ang="0">
                  <a:pos x="133" y="126"/>
                </a:cxn>
                <a:cxn ang="0">
                  <a:pos x="131" y="128"/>
                </a:cxn>
                <a:cxn ang="0">
                  <a:pos x="128" y="134"/>
                </a:cxn>
                <a:cxn ang="0">
                  <a:pos x="125" y="142"/>
                </a:cxn>
                <a:cxn ang="0">
                  <a:pos x="122" y="147"/>
                </a:cxn>
                <a:cxn ang="0">
                  <a:pos x="116" y="149"/>
                </a:cxn>
                <a:cxn ang="0">
                  <a:pos x="109" y="149"/>
                </a:cxn>
                <a:cxn ang="0">
                  <a:pos x="102" y="147"/>
                </a:cxn>
                <a:cxn ang="0">
                  <a:pos x="95" y="143"/>
                </a:cxn>
                <a:cxn ang="0">
                  <a:pos x="90" y="136"/>
                </a:cxn>
                <a:cxn ang="0">
                  <a:pos x="86" y="126"/>
                </a:cxn>
                <a:cxn ang="0">
                  <a:pos x="85" y="114"/>
                </a:cxn>
                <a:cxn ang="0">
                  <a:pos x="87" y="101"/>
                </a:cxn>
                <a:cxn ang="0">
                  <a:pos x="93" y="88"/>
                </a:cxn>
                <a:cxn ang="0">
                  <a:pos x="101" y="76"/>
                </a:cxn>
                <a:cxn ang="0">
                  <a:pos x="110" y="64"/>
                </a:cxn>
                <a:cxn ang="0">
                  <a:pos x="119" y="54"/>
                </a:cxn>
                <a:cxn ang="0">
                  <a:pos x="128" y="47"/>
                </a:cxn>
                <a:cxn ang="0">
                  <a:pos x="138" y="41"/>
                </a:cxn>
                <a:cxn ang="0">
                  <a:pos x="144" y="36"/>
                </a:cxn>
                <a:cxn ang="0">
                  <a:pos x="150" y="27"/>
                </a:cxn>
                <a:cxn ang="0">
                  <a:pos x="156" y="15"/>
                </a:cxn>
                <a:cxn ang="0">
                  <a:pos x="161" y="6"/>
                </a:cxn>
                <a:cxn ang="0">
                  <a:pos x="169" y="0"/>
                </a:cxn>
              </a:cxnLst>
              <a:rect l="0" t="0" r="r" b="b"/>
              <a:pathLst>
                <a:path w="169" h="411">
                  <a:moveTo>
                    <a:pt x="169" y="0"/>
                  </a:moveTo>
                  <a:lnTo>
                    <a:pt x="151" y="7"/>
                  </a:lnTo>
                  <a:lnTo>
                    <a:pt x="132" y="18"/>
                  </a:lnTo>
                  <a:lnTo>
                    <a:pt x="112" y="35"/>
                  </a:lnTo>
                  <a:lnTo>
                    <a:pt x="92" y="54"/>
                  </a:lnTo>
                  <a:lnTo>
                    <a:pt x="73" y="77"/>
                  </a:lnTo>
                  <a:lnTo>
                    <a:pt x="54" y="104"/>
                  </a:lnTo>
                  <a:lnTo>
                    <a:pt x="37" y="131"/>
                  </a:lnTo>
                  <a:lnTo>
                    <a:pt x="23" y="161"/>
                  </a:lnTo>
                  <a:lnTo>
                    <a:pt x="12" y="192"/>
                  </a:lnTo>
                  <a:lnTo>
                    <a:pt x="4" y="225"/>
                  </a:lnTo>
                  <a:lnTo>
                    <a:pt x="0" y="258"/>
                  </a:lnTo>
                  <a:lnTo>
                    <a:pt x="1" y="291"/>
                  </a:lnTo>
                  <a:lnTo>
                    <a:pt x="6" y="323"/>
                  </a:lnTo>
                  <a:lnTo>
                    <a:pt x="19" y="353"/>
                  </a:lnTo>
                  <a:lnTo>
                    <a:pt x="37" y="383"/>
                  </a:lnTo>
                  <a:lnTo>
                    <a:pt x="62" y="411"/>
                  </a:lnTo>
                  <a:lnTo>
                    <a:pt x="60" y="401"/>
                  </a:lnTo>
                  <a:lnTo>
                    <a:pt x="53" y="388"/>
                  </a:lnTo>
                  <a:lnTo>
                    <a:pt x="43" y="371"/>
                  </a:lnTo>
                  <a:lnTo>
                    <a:pt x="33" y="353"/>
                  </a:lnTo>
                  <a:lnTo>
                    <a:pt x="29" y="316"/>
                  </a:lnTo>
                  <a:lnTo>
                    <a:pt x="39" y="286"/>
                  </a:lnTo>
                  <a:lnTo>
                    <a:pt x="61" y="260"/>
                  </a:lnTo>
                  <a:lnTo>
                    <a:pt x="86" y="237"/>
                  </a:lnTo>
                  <a:lnTo>
                    <a:pt x="111" y="215"/>
                  </a:lnTo>
                  <a:lnTo>
                    <a:pt x="131" y="191"/>
                  </a:lnTo>
                  <a:lnTo>
                    <a:pt x="141" y="165"/>
                  </a:lnTo>
                  <a:lnTo>
                    <a:pt x="135" y="132"/>
                  </a:lnTo>
                  <a:lnTo>
                    <a:pt x="133" y="126"/>
                  </a:lnTo>
                  <a:lnTo>
                    <a:pt x="131" y="128"/>
                  </a:lnTo>
                  <a:lnTo>
                    <a:pt x="128" y="134"/>
                  </a:lnTo>
                  <a:lnTo>
                    <a:pt x="125" y="142"/>
                  </a:lnTo>
                  <a:lnTo>
                    <a:pt x="122" y="147"/>
                  </a:lnTo>
                  <a:lnTo>
                    <a:pt x="116" y="149"/>
                  </a:lnTo>
                  <a:lnTo>
                    <a:pt x="109" y="149"/>
                  </a:lnTo>
                  <a:lnTo>
                    <a:pt x="102" y="147"/>
                  </a:lnTo>
                  <a:lnTo>
                    <a:pt x="95" y="143"/>
                  </a:lnTo>
                  <a:lnTo>
                    <a:pt x="90" y="136"/>
                  </a:lnTo>
                  <a:lnTo>
                    <a:pt x="86" y="126"/>
                  </a:lnTo>
                  <a:lnTo>
                    <a:pt x="85" y="114"/>
                  </a:lnTo>
                  <a:lnTo>
                    <a:pt x="87" y="101"/>
                  </a:lnTo>
                  <a:lnTo>
                    <a:pt x="93" y="88"/>
                  </a:lnTo>
                  <a:lnTo>
                    <a:pt x="101" y="76"/>
                  </a:lnTo>
                  <a:lnTo>
                    <a:pt x="110" y="64"/>
                  </a:lnTo>
                  <a:lnTo>
                    <a:pt x="119" y="54"/>
                  </a:lnTo>
                  <a:lnTo>
                    <a:pt x="128" y="47"/>
                  </a:lnTo>
                  <a:lnTo>
                    <a:pt x="138" y="41"/>
                  </a:lnTo>
                  <a:lnTo>
                    <a:pt x="144" y="36"/>
                  </a:lnTo>
                  <a:lnTo>
                    <a:pt x="150" y="27"/>
                  </a:lnTo>
                  <a:lnTo>
                    <a:pt x="156" y="15"/>
                  </a:lnTo>
                  <a:lnTo>
                    <a:pt x="161" y="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313" y="2192"/>
              <a:ext cx="444" cy="552"/>
            </a:xfrm>
            <a:custGeom>
              <a:avLst/>
              <a:gdLst/>
              <a:ahLst/>
              <a:cxnLst>
                <a:cxn ang="0">
                  <a:pos x="132" y="28"/>
                </a:cxn>
                <a:cxn ang="0">
                  <a:pos x="84" y="74"/>
                </a:cxn>
                <a:cxn ang="0">
                  <a:pos x="41" y="130"/>
                </a:cxn>
                <a:cxn ang="0">
                  <a:pos x="10" y="201"/>
                </a:cxn>
                <a:cxn ang="0">
                  <a:pos x="0" y="289"/>
                </a:cxn>
                <a:cxn ang="0">
                  <a:pos x="18" y="392"/>
                </a:cxn>
                <a:cxn ang="0">
                  <a:pos x="62" y="471"/>
                </a:cxn>
                <a:cxn ang="0">
                  <a:pos x="117" y="518"/>
                </a:cxn>
                <a:cxn ang="0">
                  <a:pos x="164" y="538"/>
                </a:cxn>
                <a:cxn ang="0">
                  <a:pos x="208" y="549"/>
                </a:cxn>
                <a:cxn ang="0">
                  <a:pos x="255" y="552"/>
                </a:cxn>
                <a:cxn ang="0">
                  <a:pos x="302" y="547"/>
                </a:cxn>
                <a:cxn ang="0">
                  <a:pos x="346" y="534"/>
                </a:cxn>
                <a:cxn ang="0">
                  <a:pos x="390" y="510"/>
                </a:cxn>
                <a:cxn ang="0">
                  <a:pos x="427" y="470"/>
                </a:cxn>
                <a:cxn ang="0">
                  <a:pos x="443" y="417"/>
                </a:cxn>
                <a:cxn ang="0">
                  <a:pos x="438" y="351"/>
                </a:cxn>
                <a:cxn ang="0">
                  <a:pos x="407" y="287"/>
                </a:cxn>
                <a:cxn ang="0">
                  <a:pos x="361" y="244"/>
                </a:cxn>
                <a:cxn ang="0">
                  <a:pos x="296" y="230"/>
                </a:cxn>
                <a:cxn ang="0">
                  <a:pos x="249" y="251"/>
                </a:cxn>
                <a:cxn ang="0">
                  <a:pos x="225" y="291"/>
                </a:cxn>
                <a:cxn ang="0">
                  <a:pos x="222" y="339"/>
                </a:cxn>
                <a:cxn ang="0">
                  <a:pos x="242" y="381"/>
                </a:cxn>
                <a:cxn ang="0">
                  <a:pos x="260" y="393"/>
                </a:cxn>
                <a:cxn ang="0">
                  <a:pos x="268" y="388"/>
                </a:cxn>
                <a:cxn ang="0">
                  <a:pos x="266" y="379"/>
                </a:cxn>
                <a:cxn ang="0">
                  <a:pos x="246" y="358"/>
                </a:cxn>
                <a:cxn ang="0">
                  <a:pos x="246" y="285"/>
                </a:cxn>
                <a:cxn ang="0">
                  <a:pos x="272" y="256"/>
                </a:cxn>
                <a:cxn ang="0">
                  <a:pos x="315" y="248"/>
                </a:cxn>
                <a:cxn ang="0">
                  <a:pos x="368" y="269"/>
                </a:cxn>
                <a:cxn ang="0">
                  <a:pos x="404" y="316"/>
                </a:cxn>
                <a:cxn ang="0">
                  <a:pos x="425" y="378"/>
                </a:cxn>
                <a:cxn ang="0">
                  <a:pos x="425" y="424"/>
                </a:cxn>
                <a:cxn ang="0">
                  <a:pos x="408" y="466"/>
                </a:cxn>
                <a:cxn ang="0">
                  <a:pos x="366" y="505"/>
                </a:cxn>
                <a:cxn ang="0">
                  <a:pos x="326" y="522"/>
                </a:cxn>
                <a:cxn ang="0">
                  <a:pos x="284" y="532"/>
                </a:cxn>
                <a:cxn ang="0">
                  <a:pos x="240" y="535"/>
                </a:cxn>
                <a:cxn ang="0">
                  <a:pos x="197" y="529"/>
                </a:cxn>
                <a:cxn ang="0">
                  <a:pos x="156" y="517"/>
                </a:cxn>
                <a:cxn ang="0">
                  <a:pos x="109" y="490"/>
                </a:cxn>
                <a:cxn ang="0">
                  <a:pos x="59" y="439"/>
                </a:cxn>
                <a:cxn ang="0">
                  <a:pos x="25" y="354"/>
                </a:cxn>
                <a:cxn ang="0">
                  <a:pos x="18" y="259"/>
                </a:cxn>
                <a:cxn ang="0">
                  <a:pos x="35" y="182"/>
                </a:cxn>
                <a:cxn ang="0">
                  <a:pos x="69" y="119"/>
                </a:cxn>
                <a:cxn ang="0">
                  <a:pos x="112" y="70"/>
                </a:cxn>
                <a:cxn ang="0">
                  <a:pos x="158" y="29"/>
                </a:cxn>
                <a:cxn ang="0">
                  <a:pos x="175" y="15"/>
                </a:cxn>
                <a:cxn ang="0">
                  <a:pos x="175" y="4"/>
                </a:cxn>
                <a:cxn ang="0">
                  <a:pos x="166" y="0"/>
                </a:cxn>
              </a:cxnLst>
              <a:rect l="0" t="0" r="r" b="b"/>
              <a:pathLst>
                <a:path w="444" h="552">
                  <a:moveTo>
                    <a:pt x="163" y="3"/>
                  </a:moveTo>
                  <a:lnTo>
                    <a:pt x="148" y="15"/>
                  </a:lnTo>
                  <a:lnTo>
                    <a:pt x="132" y="28"/>
                  </a:lnTo>
                  <a:lnTo>
                    <a:pt x="116" y="42"/>
                  </a:lnTo>
                  <a:lnTo>
                    <a:pt x="100" y="58"/>
                  </a:lnTo>
                  <a:lnTo>
                    <a:pt x="84" y="74"/>
                  </a:lnTo>
                  <a:lnTo>
                    <a:pt x="69" y="92"/>
                  </a:lnTo>
                  <a:lnTo>
                    <a:pt x="54" y="110"/>
                  </a:lnTo>
                  <a:lnTo>
                    <a:pt x="41" y="130"/>
                  </a:lnTo>
                  <a:lnTo>
                    <a:pt x="28" y="152"/>
                  </a:lnTo>
                  <a:lnTo>
                    <a:pt x="18" y="176"/>
                  </a:lnTo>
                  <a:lnTo>
                    <a:pt x="10" y="201"/>
                  </a:lnTo>
                  <a:lnTo>
                    <a:pt x="4" y="229"/>
                  </a:lnTo>
                  <a:lnTo>
                    <a:pt x="0" y="257"/>
                  </a:lnTo>
                  <a:lnTo>
                    <a:pt x="0" y="289"/>
                  </a:lnTo>
                  <a:lnTo>
                    <a:pt x="2" y="321"/>
                  </a:lnTo>
                  <a:lnTo>
                    <a:pt x="8" y="357"/>
                  </a:lnTo>
                  <a:lnTo>
                    <a:pt x="18" y="392"/>
                  </a:lnTo>
                  <a:lnTo>
                    <a:pt x="30" y="423"/>
                  </a:lnTo>
                  <a:lnTo>
                    <a:pt x="45" y="448"/>
                  </a:lnTo>
                  <a:lnTo>
                    <a:pt x="62" y="471"/>
                  </a:lnTo>
                  <a:lnTo>
                    <a:pt x="81" y="490"/>
                  </a:lnTo>
                  <a:lnTo>
                    <a:pt x="99" y="505"/>
                  </a:lnTo>
                  <a:lnTo>
                    <a:pt x="117" y="518"/>
                  </a:lnTo>
                  <a:lnTo>
                    <a:pt x="135" y="528"/>
                  </a:lnTo>
                  <a:lnTo>
                    <a:pt x="149" y="534"/>
                  </a:lnTo>
                  <a:lnTo>
                    <a:pt x="164" y="538"/>
                  </a:lnTo>
                  <a:lnTo>
                    <a:pt x="179" y="543"/>
                  </a:lnTo>
                  <a:lnTo>
                    <a:pt x="193" y="547"/>
                  </a:lnTo>
                  <a:lnTo>
                    <a:pt x="208" y="549"/>
                  </a:lnTo>
                  <a:lnTo>
                    <a:pt x="224" y="552"/>
                  </a:lnTo>
                  <a:lnTo>
                    <a:pt x="239" y="552"/>
                  </a:lnTo>
                  <a:lnTo>
                    <a:pt x="255" y="552"/>
                  </a:lnTo>
                  <a:lnTo>
                    <a:pt x="271" y="552"/>
                  </a:lnTo>
                  <a:lnTo>
                    <a:pt x="286" y="549"/>
                  </a:lnTo>
                  <a:lnTo>
                    <a:pt x="302" y="547"/>
                  </a:lnTo>
                  <a:lnTo>
                    <a:pt x="317" y="543"/>
                  </a:lnTo>
                  <a:lnTo>
                    <a:pt x="331" y="538"/>
                  </a:lnTo>
                  <a:lnTo>
                    <a:pt x="346" y="534"/>
                  </a:lnTo>
                  <a:lnTo>
                    <a:pt x="360" y="528"/>
                  </a:lnTo>
                  <a:lnTo>
                    <a:pt x="374" y="520"/>
                  </a:lnTo>
                  <a:lnTo>
                    <a:pt x="390" y="510"/>
                  </a:lnTo>
                  <a:lnTo>
                    <a:pt x="404" y="498"/>
                  </a:lnTo>
                  <a:lnTo>
                    <a:pt x="417" y="484"/>
                  </a:lnTo>
                  <a:lnTo>
                    <a:pt x="427" y="470"/>
                  </a:lnTo>
                  <a:lnTo>
                    <a:pt x="435" y="453"/>
                  </a:lnTo>
                  <a:lnTo>
                    <a:pt x="441" y="436"/>
                  </a:lnTo>
                  <a:lnTo>
                    <a:pt x="443" y="417"/>
                  </a:lnTo>
                  <a:lnTo>
                    <a:pt x="444" y="398"/>
                  </a:lnTo>
                  <a:lnTo>
                    <a:pt x="442" y="374"/>
                  </a:lnTo>
                  <a:lnTo>
                    <a:pt x="438" y="351"/>
                  </a:lnTo>
                  <a:lnTo>
                    <a:pt x="430" y="328"/>
                  </a:lnTo>
                  <a:lnTo>
                    <a:pt x="419" y="307"/>
                  </a:lnTo>
                  <a:lnTo>
                    <a:pt x="407" y="287"/>
                  </a:lnTo>
                  <a:lnTo>
                    <a:pt x="393" y="269"/>
                  </a:lnTo>
                  <a:lnTo>
                    <a:pt x="378" y="255"/>
                  </a:lnTo>
                  <a:lnTo>
                    <a:pt x="361" y="244"/>
                  </a:lnTo>
                  <a:lnTo>
                    <a:pt x="337" y="235"/>
                  </a:lnTo>
                  <a:lnTo>
                    <a:pt x="315" y="230"/>
                  </a:lnTo>
                  <a:lnTo>
                    <a:pt x="296" y="230"/>
                  </a:lnTo>
                  <a:lnTo>
                    <a:pt x="278" y="233"/>
                  </a:lnTo>
                  <a:lnTo>
                    <a:pt x="263" y="241"/>
                  </a:lnTo>
                  <a:lnTo>
                    <a:pt x="249" y="251"/>
                  </a:lnTo>
                  <a:lnTo>
                    <a:pt x="239" y="263"/>
                  </a:lnTo>
                  <a:lnTo>
                    <a:pt x="231" y="277"/>
                  </a:lnTo>
                  <a:lnTo>
                    <a:pt x="225" y="291"/>
                  </a:lnTo>
                  <a:lnTo>
                    <a:pt x="221" y="308"/>
                  </a:lnTo>
                  <a:lnTo>
                    <a:pt x="220" y="323"/>
                  </a:lnTo>
                  <a:lnTo>
                    <a:pt x="222" y="339"/>
                  </a:lnTo>
                  <a:lnTo>
                    <a:pt x="225" y="355"/>
                  </a:lnTo>
                  <a:lnTo>
                    <a:pt x="232" y="369"/>
                  </a:lnTo>
                  <a:lnTo>
                    <a:pt x="242" y="381"/>
                  </a:lnTo>
                  <a:lnTo>
                    <a:pt x="256" y="392"/>
                  </a:lnTo>
                  <a:lnTo>
                    <a:pt x="256" y="392"/>
                  </a:lnTo>
                  <a:lnTo>
                    <a:pt x="260" y="393"/>
                  </a:lnTo>
                  <a:lnTo>
                    <a:pt x="262" y="393"/>
                  </a:lnTo>
                  <a:lnTo>
                    <a:pt x="265" y="391"/>
                  </a:lnTo>
                  <a:lnTo>
                    <a:pt x="268" y="388"/>
                  </a:lnTo>
                  <a:lnTo>
                    <a:pt x="269" y="385"/>
                  </a:lnTo>
                  <a:lnTo>
                    <a:pt x="269" y="381"/>
                  </a:lnTo>
                  <a:lnTo>
                    <a:pt x="266" y="379"/>
                  </a:lnTo>
                  <a:lnTo>
                    <a:pt x="264" y="376"/>
                  </a:lnTo>
                  <a:lnTo>
                    <a:pt x="264" y="376"/>
                  </a:lnTo>
                  <a:lnTo>
                    <a:pt x="246" y="358"/>
                  </a:lnTo>
                  <a:lnTo>
                    <a:pt x="238" y="334"/>
                  </a:lnTo>
                  <a:lnTo>
                    <a:pt x="238" y="309"/>
                  </a:lnTo>
                  <a:lnTo>
                    <a:pt x="246" y="285"/>
                  </a:lnTo>
                  <a:lnTo>
                    <a:pt x="253" y="274"/>
                  </a:lnTo>
                  <a:lnTo>
                    <a:pt x="262" y="265"/>
                  </a:lnTo>
                  <a:lnTo>
                    <a:pt x="272" y="256"/>
                  </a:lnTo>
                  <a:lnTo>
                    <a:pt x="285" y="250"/>
                  </a:lnTo>
                  <a:lnTo>
                    <a:pt x="299" y="248"/>
                  </a:lnTo>
                  <a:lnTo>
                    <a:pt x="315" y="248"/>
                  </a:lnTo>
                  <a:lnTo>
                    <a:pt x="334" y="251"/>
                  </a:lnTo>
                  <a:lnTo>
                    <a:pt x="353" y="260"/>
                  </a:lnTo>
                  <a:lnTo>
                    <a:pt x="368" y="269"/>
                  </a:lnTo>
                  <a:lnTo>
                    <a:pt x="382" y="283"/>
                  </a:lnTo>
                  <a:lnTo>
                    <a:pt x="394" y="298"/>
                  </a:lnTo>
                  <a:lnTo>
                    <a:pt x="404" y="316"/>
                  </a:lnTo>
                  <a:lnTo>
                    <a:pt x="414" y="335"/>
                  </a:lnTo>
                  <a:lnTo>
                    <a:pt x="420" y="356"/>
                  </a:lnTo>
                  <a:lnTo>
                    <a:pt x="425" y="378"/>
                  </a:lnTo>
                  <a:lnTo>
                    <a:pt x="427" y="398"/>
                  </a:lnTo>
                  <a:lnTo>
                    <a:pt x="427" y="411"/>
                  </a:lnTo>
                  <a:lnTo>
                    <a:pt x="425" y="424"/>
                  </a:lnTo>
                  <a:lnTo>
                    <a:pt x="422" y="439"/>
                  </a:lnTo>
                  <a:lnTo>
                    <a:pt x="416" y="453"/>
                  </a:lnTo>
                  <a:lnTo>
                    <a:pt x="408" y="466"/>
                  </a:lnTo>
                  <a:lnTo>
                    <a:pt x="396" y="481"/>
                  </a:lnTo>
                  <a:lnTo>
                    <a:pt x="383" y="493"/>
                  </a:lnTo>
                  <a:lnTo>
                    <a:pt x="366" y="505"/>
                  </a:lnTo>
                  <a:lnTo>
                    <a:pt x="353" y="511"/>
                  </a:lnTo>
                  <a:lnTo>
                    <a:pt x="339" y="517"/>
                  </a:lnTo>
                  <a:lnTo>
                    <a:pt x="326" y="522"/>
                  </a:lnTo>
                  <a:lnTo>
                    <a:pt x="312" y="526"/>
                  </a:lnTo>
                  <a:lnTo>
                    <a:pt x="298" y="530"/>
                  </a:lnTo>
                  <a:lnTo>
                    <a:pt x="284" y="532"/>
                  </a:lnTo>
                  <a:lnTo>
                    <a:pt x="269" y="534"/>
                  </a:lnTo>
                  <a:lnTo>
                    <a:pt x="255" y="535"/>
                  </a:lnTo>
                  <a:lnTo>
                    <a:pt x="240" y="535"/>
                  </a:lnTo>
                  <a:lnTo>
                    <a:pt x="225" y="534"/>
                  </a:lnTo>
                  <a:lnTo>
                    <a:pt x="212" y="531"/>
                  </a:lnTo>
                  <a:lnTo>
                    <a:pt x="197" y="529"/>
                  </a:lnTo>
                  <a:lnTo>
                    <a:pt x="183" y="526"/>
                  </a:lnTo>
                  <a:lnTo>
                    <a:pt x="169" y="522"/>
                  </a:lnTo>
                  <a:lnTo>
                    <a:pt x="156" y="517"/>
                  </a:lnTo>
                  <a:lnTo>
                    <a:pt x="142" y="511"/>
                  </a:lnTo>
                  <a:lnTo>
                    <a:pt x="126" y="501"/>
                  </a:lnTo>
                  <a:lnTo>
                    <a:pt x="109" y="490"/>
                  </a:lnTo>
                  <a:lnTo>
                    <a:pt x="92" y="476"/>
                  </a:lnTo>
                  <a:lnTo>
                    <a:pt x="75" y="459"/>
                  </a:lnTo>
                  <a:lnTo>
                    <a:pt x="59" y="439"/>
                  </a:lnTo>
                  <a:lnTo>
                    <a:pt x="45" y="414"/>
                  </a:lnTo>
                  <a:lnTo>
                    <a:pt x="34" y="386"/>
                  </a:lnTo>
                  <a:lnTo>
                    <a:pt x="25" y="354"/>
                  </a:lnTo>
                  <a:lnTo>
                    <a:pt x="19" y="320"/>
                  </a:lnTo>
                  <a:lnTo>
                    <a:pt x="17" y="289"/>
                  </a:lnTo>
                  <a:lnTo>
                    <a:pt x="18" y="259"/>
                  </a:lnTo>
                  <a:lnTo>
                    <a:pt x="21" y="231"/>
                  </a:lnTo>
                  <a:lnTo>
                    <a:pt x="27" y="206"/>
                  </a:lnTo>
                  <a:lnTo>
                    <a:pt x="35" y="182"/>
                  </a:lnTo>
                  <a:lnTo>
                    <a:pt x="45" y="160"/>
                  </a:lnTo>
                  <a:lnTo>
                    <a:pt x="57" y="139"/>
                  </a:lnTo>
                  <a:lnTo>
                    <a:pt x="69" y="119"/>
                  </a:lnTo>
                  <a:lnTo>
                    <a:pt x="83" y="101"/>
                  </a:lnTo>
                  <a:lnTo>
                    <a:pt x="98" y="86"/>
                  </a:lnTo>
                  <a:lnTo>
                    <a:pt x="112" y="70"/>
                  </a:lnTo>
                  <a:lnTo>
                    <a:pt x="128" y="56"/>
                  </a:lnTo>
                  <a:lnTo>
                    <a:pt x="143" y="41"/>
                  </a:lnTo>
                  <a:lnTo>
                    <a:pt x="158" y="29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5" y="15"/>
                  </a:lnTo>
                  <a:lnTo>
                    <a:pt x="176" y="11"/>
                  </a:lnTo>
                  <a:lnTo>
                    <a:pt x="176" y="8"/>
                  </a:lnTo>
                  <a:lnTo>
                    <a:pt x="175" y="4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712" y="2640"/>
              <a:ext cx="200" cy="113"/>
            </a:xfrm>
            <a:custGeom>
              <a:avLst/>
              <a:gdLst/>
              <a:ahLst/>
              <a:cxnLst>
                <a:cxn ang="0">
                  <a:pos x="11" y="66"/>
                </a:cxn>
                <a:cxn ang="0">
                  <a:pos x="20" y="59"/>
                </a:cxn>
                <a:cxn ang="0">
                  <a:pos x="34" y="54"/>
                </a:cxn>
                <a:cxn ang="0">
                  <a:pos x="49" y="51"/>
                </a:cxn>
                <a:cxn ang="0">
                  <a:pos x="66" y="50"/>
                </a:cxn>
                <a:cxn ang="0">
                  <a:pos x="83" y="51"/>
                </a:cxn>
                <a:cxn ang="0">
                  <a:pos x="98" y="57"/>
                </a:cxn>
                <a:cxn ang="0">
                  <a:pos x="112" y="65"/>
                </a:cxn>
                <a:cxn ang="0">
                  <a:pos x="121" y="78"/>
                </a:cxn>
                <a:cxn ang="0">
                  <a:pos x="129" y="93"/>
                </a:cxn>
                <a:cxn ang="0">
                  <a:pos x="137" y="102"/>
                </a:cxn>
                <a:cxn ang="0">
                  <a:pos x="146" y="110"/>
                </a:cxn>
                <a:cxn ang="0">
                  <a:pos x="155" y="113"/>
                </a:cxn>
                <a:cxn ang="0">
                  <a:pos x="165" y="113"/>
                </a:cxn>
                <a:cxn ang="0">
                  <a:pos x="174" y="111"/>
                </a:cxn>
                <a:cxn ang="0">
                  <a:pos x="183" y="106"/>
                </a:cxn>
                <a:cxn ang="0">
                  <a:pos x="192" y="98"/>
                </a:cxn>
                <a:cxn ang="0">
                  <a:pos x="199" y="87"/>
                </a:cxn>
                <a:cxn ang="0">
                  <a:pos x="200" y="72"/>
                </a:cxn>
                <a:cxn ang="0">
                  <a:pos x="197" y="57"/>
                </a:cxn>
                <a:cxn ang="0">
                  <a:pos x="189" y="40"/>
                </a:cxn>
                <a:cxn ang="0">
                  <a:pos x="178" y="26"/>
                </a:cxn>
                <a:cxn ang="0">
                  <a:pos x="163" y="14"/>
                </a:cxn>
                <a:cxn ang="0">
                  <a:pos x="146" y="4"/>
                </a:cxn>
                <a:cxn ang="0">
                  <a:pos x="126" y="0"/>
                </a:cxn>
                <a:cxn ang="0">
                  <a:pos x="106" y="2"/>
                </a:cxn>
                <a:cxn ang="0">
                  <a:pos x="86" y="6"/>
                </a:cxn>
                <a:cxn ang="0">
                  <a:pos x="68" y="14"/>
                </a:cxn>
                <a:cxn ang="0">
                  <a:pos x="51" y="22"/>
                </a:cxn>
                <a:cxn ang="0">
                  <a:pos x="36" y="32"/>
                </a:cxn>
                <a:cxn ang="0">
                  <a:pos x="24" y="41"/>
                </a:cxn>
                <a:cxn ang="0">
                  <a:pos x="13" y="48"/>
                </a:cxn>
                <a:cxn ang="0">
                  <a:pos x="5" y="54"/>
                </a:cxn>
                <a:cxn ang="0">
                  <a:pos x="0" y="60"/>
                </a:cxn>
                <a:cxn ang="0">
                  <a:pos x="1" y="64"/>
                </a:cxn>
                <a:cxn ang="0">
                  <a:pos x="5" y="66"/>
                </a:cxn>
                <a:cxn ang="0">
                  <a:pos x="11" y="66"/>
                </a:cxn>
              </a:cxnLst>
              <a:rect l="0" t="0" r="r" b="b"/>
              <a:pathLst>
                <a:path w="200" h="113">
                  <a:moveTo>
                    <a:pt x="11" y="66"/>
                  </a:moveTo>
                  <a:lnTo>
                    <a:pt x="20" y="59"/>
                  </a:lnTo>
                  <a:lnTo>
                    <a:pt x="34" y="54"/>
                  </a:lnTo>
                  <a:lnTo>
                    <a:pt x="49" y="51"/>
                  </a:lnTo>
                  <a:lnTo>
                    <a:pt x="66" y="50"/>
                  </a:lnTo>
                  <a:lnTo>
                    <a:pt x="83" y="51"/>
                  </a:lnTo>
                  <a:lnTo>
                    <a:pt x="98" y="57"/>
                  </a:lnTo>
                  <a:lnTo>
                    <a:pt x="112" y="65"/>
                  </a:lnTo>
                  <a:lnTo>
                    <a:pt x="121" y="78"/>
                  </a:lnTo>
                  <a:lnTo>
                    <a:pt x="129" y="93"/>
                  </a:lnTo>
                  <a:lnTo>
                    <a:pt x="137" y="102"/>
                  </a:lnTo>
                  <a:lnTo>
                    <a:pt x="146" y="110"/>
                  </a:lnTo>
                  <a:lnTo>
                    <a:pt x="155" y="113"/>
                  </a:lnTo>
                  <a:lnTo>
                    <a:pt x="165" y="113"/>
                  </a:lnTo>
                  <a:lnTo>
                    <a:pt x="174" y="111"/>
                  </a:lnTo>
                  <a:lnTo>
                    <a:pt x="183" y="106"/>
                  </a:lnTo>
                  <a:lnTo>
                    <a:pt x="192" y="98"/>
                  </a:lnTo>
                  <a:lnTo>
                    <a:pt x="199" y="87"/>
                  </a:lnTo>
                  <a:lnTo>
                    <a:pt x="200" y="72"/>
                  </a:lnTo>
                  <a:lnTo>
                    <a:pt x="197" y="57"/>
                  </a:lnTo>
                  <a:lnTo>
                    <a:pt x="189" y="40"/>
                  </a:lnTo>
                  <a:lnTo>
                    <a:pt x="178" y="26"/>
                  </a:lnTo>
                  <a:lnTo>
                    <a:pt x="163" y="14"/>
                  </a:lnTo>
                  <a:lnTo>
                    <a:pt x="146" y="4"/>
                  </a:lnTo>
                  <a:lnTo>
                    <a:pt x="126" y="0"/>
                  </a:lnTo>
                  <a:lnTo>
                    <a:pt x="106" y="2"/>
                  </a:lnTo>
                  <a:lnTo>
                    <a:pt x="86" y="6"/>
                  </a:lnTo>
                  <a:lnTo>
                    <a:pt x="68" y="14"/>
                  </a:lnTo>
                  <a:lnTo>
                    <a:pt x="51" y="22"/>
                  </a:lnTo>
                  <a:lnTo>
                    <a:pt x="36" y="32"/>
                  </a:lnTo>
                  <a:lnTo>
                    <a:pt x="24" y="41"/>
                  </a:lnTo>
                  <a:lnTo>
                    <a:pt x="13" y="48"/>
                  </a:lnTo>
                  <a:lnTo>
                    <a:pt x="5" y="54"/>
                  </a:lnTo>
                  <a:lnTo>
                    <a:pt x="0" y="60"/>
                  </a:lnTo>
                  <a:lnTo>
                    <a:pt x="1" y="64"/>
                  </a:lnTo>
                  <a:lnTo>
                    <a:pt x="5" y="66"/>
                  </a:lnTo>
                  <a:lnTo>
                    <a:pt x="11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566" y="1219"/>
              <a:ext cx="577" cy="899"/>
            </a:xfrm>
            <a:custGeom>
              <a:avLst/>
              <a:gdLst/>
              <a:ahLst/>
              <a:cxnLst>
                <a:cxn ang="0">
                  <a:pos x="554" y="294"/>
                </a:cxn>
                <a:cxn ang="0">
                  <a:pos x="550" y="380"/>
                </a:cxn>
                <a:cxn ang="0">
                  <a:pos x="537" y="467"/>
                </a:cxn>
                <a:cxn ang="0">
                  <a:pos x="515" y="548"/>
                </a:cxn>
                <a:cxn ang="0">
                  <a:pos x="486" y="625"/>
                </a:cxn>
                <a:cxn ang="0">
                  <a:pos x="448" y="695"/>
                </a:cxn>
                <a:cxn ang="0">
                  <a:pos x="404" y="755"/>
                </a:cxn>
                <a:cxn ang="0">
                  <a:pos x="351" y="804"/>
                </a:cxn>
                <a:cxn ang="0">
                  <a:pos x="292" y="840"/>
                </a:cxn>
                <a:cxn ang="0">
                  <a:pos x="259" y="853"/>
                </a:cxn>
                <a:cxn ang="0">
                  <a:pos x="228" y="863"/>
                </a:cxn>
                <a:cxn ang="0">
                  <a:pos x="197" y="869"/>
                </a:cxn>
                <a:cxn ang="0">
                  <a:pos x="167" y="870"/>
                </a:cxn>
                <a:cxn ang="0">
                  <a:pos x="139" y="869"/>
                </a:cxn>
                <a:cxn ang="0">
                  <a:pos x="112" y="864"/>
                </a:cxn>
                <a:cxn ang="0">
                  <a:pos x="86" y="856"/>
                </a:cxn>
                <a:cxn ang="0">
                  <a:pos x="64" y="844"/>
                </a:cxn>
                <a:cxn ang="0">
                  <a:pos x="64" y="844"/>
                </a:cxn>
                <a:cxn ang="0">
                  <a:pos x="64" y="844"/>
                </a:cxn>
                <a:cxn ang="0">
                  <a:pos x="49" y="832"/>
                </a:cxn>
                <a:cxn ang="0">
                  <a:pos x="39" y="803"/>
                </a:cxn>
                <a:cxn ang="0">
                  <a:pos x="45" y="792"/>
                </a:cxn>
                <a:cxn ang="0">
                  <a:pos x="56" y="801"/>
                </a:cxn>
                <a:cxn ang="0">
                  <a:pos x="59" y="816"/>
                </a:cxn>
                <a:cxn ang="0">
                  <a:pos x="68" y="826"/>
                </a:cxn>
                <a:cxn ang="0">
                  <a:pos x="83" y="825"/>
                </a:cxn>
                <a:cxn ang="0">
                  <a:pos x="93" y="816"/>
                </a:cxn>
                <a:cxn ang="0">
                  <a:pos x="94" y="815"/>
                </a:cxn>
                <a:cxn ang="0">
                  <a:pos x="105" y="801"/>
                </a:cxn>
                <a:cxn ang="0">
                  <a:pos x="104" y="786"/>
                </a:cxn>
                <a:cxn ang="0">
                  <a:pos x="98" y="776"/>
                </a:cxn>
                <a:cxn ang="0">
                  <a:pos x="89" y="768"/>
                </a:cxn>
                <a:cxn ang="0">
                  <a:pos x="77" y="763"/>
                </a:cxn>
                <a:cxn ang="0">
                  <a:pos x="67" y="761"/>
                </a:cxn>
                <a:cxn ang="0">
                  <a:pos x="52" y="761"/>
                </a:cxn>
                <a:cxn ang="0">
                  <a:pos x="37" y="763"/>
                </a:cxn>
                <a:cxn ang="0">
                  <a:pos x="23" y="768"/>
                </a:cxn>
                <a:cxn ang="0">
                  <a:pos x="11" y="778"/>
                </a:cxn>
                <a:cxn ang="0">
                  <a:pos x="2" y="792"/>
                </a:cxn>
                <a:cxn ang="0">
                  <a:pos x="0" y="811"/>
                </a:cxn>
                <a:cxn ang="0">
                  <a:pos x="8" y="841"/>
                </a:cxn>
                <a:cxn ang="0">
                  <a:pos x="25" y="863"/>
                </a:cxn>
                <a:cxn ang="0">
                  <a:pos x="46" y="877"/>
                </a:cxn>
                <a:cxn ang="0">
                  <a:pos x="67" y="887"/>
                </a:cxn>
                <a:cxn ang="0">
                  <a:pos x="107" y="897"/>
                </a:cxn>
                <a:cxn ang="0">
                  <a:pos x="150" y="899"/>
                </a:cxn>
                <a:cxn ang="0">
                  <a:pos x="198" y="895"/>
                </a:cxn>
                <a:cxn ang="0">
                  <a:pos x="246" y="885"/>
                </a:cxn>
                <a:cxn ang="0">
                  <a:pos x="294" y="868"/>
                </a:cxn>
                <a:cxn ang="0">
                  <a:pos x="340" y="844"/>
                </a:cxn>
                <a:cxn ang="0">
                  <a:pos x="382" y="813"/>
                </a:cxn>
                <a:cxn ang="0">
                  <a:pos x="418" y="774"/>
                </a:cxn>
                <a:cxn ang="0">
                  <a:pos x="491" y="666"/>
                </a:cxn>
                <a:cxn ang="0">
                  <a:pos x="542" y="554"/>
                </a:cxn>
                <a:cxn ang="0">
                  <a:pos x="569" y="433"/>
                </a:cxn>
                <a:cxn ang="0">
                  <a:pos x="577" y="294"/>
                </a:cxn>
                <a:cxn ang="0">
                  <a:pos x="553" y="1"/>
                </a:cxn>
              </a:cxnLst>
              <a:rect l="0" t="0" r="r" b="b"/>
              <a:pathLst>
                <a:path w="577" h="899">
                  <a:moveTo>
                    <a:pt x="553" y="1"/>
                  </a:moveTo>
                  <a:lnTo>
                    <a:pt x="554" y="294"/>
                  </a:lnTo>
                  <a:lnTo>
                    <a:pt x="553" y="337"/>
                  </a:lnTo>
                  <a:lnTo>
                    <a:pt x="550" y="380"/>
                  </a:lnTo>
                  <a:lnTo>
                    <a:pt x="544" y="423"/>
                  </a:lnTo>
                  <a:lnTo>
                    <a:pt x="537" y="467"/>
                  </a:lnTo>
                  <a:lnTo>
                    <a:pt x="527" y="507"/>
                  </a:lnTo>
                  <a:lnTo>
                    <a:pt x="515" y="548"/>
                  </a:lnTo>
                  <a:lnTo>
                    <a:pt x="502" y="588"/>
                  </a:lnTo>
                  <a:lnTo>
                    <a:pt x="486" y="625"/>
                  </a:lnTo>
                  <a:lnTo>
                    <a:pt x="469" y="661"/>
                  </a:lnTo>
                  <a:lnTo>
                    <a:pt x="448" y="695"/>
                  </a:lnTo>
                  <a:lnTo>
                    <a:pt x="426" y="726"/>
                  </a:lnTo>
                  <a:lnTo>
                    <a:pt x="404" y="755"/>
                  </a:lnTo>
                  <a:lnTo>
                    <a:pt x="378" y="781"/>
                  </a:lnTo>
                  <a:lnTo>
                    <a:pt x="351" y="804"/>
                  </a:lnTo>
                  <a:lnTo>
                    <a:pt x="323" y="823"/>
                  </a:lnTo>
                  <a:lnTo>
                    <a:pt x="292" y="840"/>
                  </a:lnTo>
                  <a:lnTo>
                    <a:pt x="276" y="847"/>
                  </a:lnTo>
                  <a:lnTo>
                    <a:pt x="259" y="853"/>
                  </a:lnTo>
                  <a:lnTo>
                    <a:pt x="243" y="858"/>
                  </a:lnTo>
                  <a:lnTo>
                    <a:pt x="228" y="863"/>
                  </a:lnTo>
                  <a:lnTo>
                    <a:pt x="212" y="867"/>
                  </a:lnTo>
                  <a:lnTo>
                    <a:pt x="197" y="869"/>
                  </a:lnTo>
                  <a:lnTo>
                    <a:pt x="181" y="870"/>
                  </a:lnTo>
                  <a:lnTo>
                    <a:pt x="167" y="870"/>
                  </a:lnTo>
                  <a:lnTo>
                    <a:pt x="153" y="870"/>
                  </a:lnTo>
                  <a:lnTo>
                    <a:pt x="139" y="869"/>
                  </a:lnTo>
                  <a:lnTo>
                    <a:pt x="125" y="867"/>
                  </a:lnTo>
                  <a:lnTo>
                    <a:pt x="112" y="864"/>
                  </a:lnTo>
                  <a:lnTo>
                    <a:pt x="99" y="859"/>
                  </a:lnTo>
                  <a:lnTo>
                    <a:pt x="86" y="856"/>
                  </a:lnTo>
                  <a:lnTo>
                    <a:pt x="75" y="850"/>
                  </a:lnTo>
                  <a:lnTo>
                    <a:pt x="64" y="844"/>
                  </a:lnTo>
                  <a:lnTo>
                    <a:pt x="62" y="844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4" y="844"/>
                  </a:lnTo>
                  <a:lnTo>
                    <a:pt x="56" y="840"/>
                  </a:lnTo>
                  <a:lnTo>
                    <a:pt x="49" y="832"/>
                  </a:lnTo>
                  <a:lnTo>
                    <a:pt x="42" y="820"/>
                  </a:lnTo>
                  <a:lnTo>
                    <a:pt x="39" y="803"/>
                  </a:lnTo>
                  <a:lnTo>
                    <a:pt x="41" y="796"/>
                  </a:lnTo>
                  <a:lnTo>
                    <a:pt x="45" y="792"/>
                  </a:lnTo>
                  <a:lnTo>
                    <a:pt x="52" y="793"/>
                  </a:lnTo>
                  <a:lnTo>
                    <a:pt x="56" y="801"/>
                  </a:lnTo>
                  <a:lnTo>
                    <a:pt x="57" y="808"/>
                  </a:lnTo>
                  <a:lnTo>
                    <a:pt x="59" y="816"/>
                  </a:lnTo>
                  <a:lnTo>
                    <a:pt x="62" y="822"/>
                  </a:lnTo>
                  <a:lnTo>
                    <a:pt x="68" y="826"/>
                  </a:lnTo>
                  <a:lnTo>
                    <a:pt x="76" y="827"/>
                  </a:lnTo>
                  <a:lnTo>
                    <a:pt x="83" y="825"/>
                  </a:lnTo>
                  <a:lnTo>
                    <a:pt x="90" y="820"/>
                  </a:lnTo>
                  <a:lnTo>
                    <a:pt x="93" y="816"/>
                  </a:lnTo>
                  <a:lnTo>
                    <a:pt x="94" y="816"/>
                  </a:lnTo>
                  <a:lnTo>
                    <a:pt x="94" y="815"/>
                  </a:lnTo>
                  <a:lnTo>
                    <a:pt x="101" y="808"/>
                  </a:lnTo>
                  <a:lnTo>
                    <a:pt x="105" y="801"/>
                  </a:lnTo>
                  <a:lnTo>
                    <a:pt x="106" y="793"/>
                  </a:lnTo>
                  <a:lnTo>
                    <a:pt x="104" y="786"/>
                  </a:lnTo>
                  <a:lnTo>
                    <a:pt x="101" y="781"/>
                  </a:lnTo>
                  <a:lnTo>
                    <a:pt x="98" y="776"/>
                  </a:lnTo>
                  <a:lnTo>
                    <a:pt x="93" y="772"/>
                  </a:lnTo>
                  <a:lnTo>
                    <a:pt x="89" y="768"/>
                  </a:lnTo>
                  <a:lnTo>
                    <a:pt x="83" y="764"/>
                  </a:lnTo>
                  <a:lnTo>
                    <a:pt x="77" y="763"/>
                  </a:lnTo>
                  <a:lnTo>
                    <a:pt x="72" y="761"/>
                  </a:lnTo>
                  <a:lnTo>
                    <a:pt x="67" y="761"/>
                  </a:lnTo>
                  <a:lnTo>
                    <a:pt x="60" y="761"/>
                  </a:lnTo>
                  <a:lnTo>
                    <a:pt x="52" y="761"/>
                  </a:lnTo>
                  <a:lnTo>
                    <a:pt x="45" y="762"/>
                  </a:lnTo>
                  <a:lnTo>
                    <a:pt x="37" y="763"/>
                  </a:lnTo>
                  <a:lnTo>
                    <a:pt x="31" y="766"/>
                  </a:lnTo>
                  <a:lnTo>
                    <a:pt x="23" y="768"/>
                  </a:lnTo>
                  <a:lnTo>
                    <a:pt x="17" y="773"/>
                  </a:lnTo>
                  <a:lnTo>
                    <a:pt x="11" y="778"/>
                  </a:lnTo>
                  <a:lnTo>
                    <a:pt x="5" y="784"/>
                  </a:lnTo>
                  <a:lnTo>
                    <a:pt x="2" y="792"/>
                  </a:lnTo>
                  <a:lnTo>
                    <a:pt x="1" y="801"/>
                  </a:lnTo>
                  <a:lnTo>
                    <a:pt x="0" y="811"/>
                  </a:lnTo>
                  <a:lnTo>
                    <a:pt x="2" y="827"/>
                  </a:lnTo>
                  <a:lnTo>
                    <a:pt x="8" y="841"/>
                  </a:lnTo>
                  <a:lnTo>
                    <a:pt x="16" y="853"/>
                  </a:lnTo>
                  <a:lnTo>
                    <a:pt x="25" y="863"/>
                  </a:lnTo>
                  <a:lnTo>
                    <a:pt x="35" y="871"/>
                  </a:lnTo>
                  <a:lnTo>
                    <a:pt x="46" y="877"/>
                  </a:lnTo>
                  <a:lnTo>
                    <a:pt x="57" y="883"/>
                  </a:lnTo>
                  <a:lnTo>
                    <a:pt x="67" y="887"/>
                  </a:lnTo>
                  <a:lnTo>
                    <a:pt x="86" y="893"/>
                  </a:lnTo>
                  <a:lnTo>
                    <a:pt x="107" y="897"/>
                  </a:lnTo>
                  <a:lnTo>
                    <a:pt x="129" y="899"/>
                  </a:lnTo>
                  <a:lnTo>
                    <a:pt x="150" y="899"/>
                  </a:lnTo>
                  <a:lnTo>
                    <a:pt x="174" y="899"/>
                  </a:lnTo>
                  <a:lnTo>
                    <a:pt x="198" y="895"/>
                  </a:lnTo>
                  <a:lnTo>
                    <a:pt x="222" y="892"/>
                  </a:lnTo>
                  <a:lnTo>
                    <a:pt x="246" y="885"/>
                  </a:lnTo>
                  <a:lnTo>
                    <a:pt x="270" y="877"/>
                  </a:lnTo>
                  <a:lnTo>
                    <a:pt x="294" y="868"/>
                  </a:lnTo>
                  <a:lnTo>
                    <a:pt x="317" y="856"/>
                  </a:lnTo>
                  <a:lnTo>
                    <a:pt x="340" y="844"/>
                  </a:lnTo>
                  <a:lnTo>
                    <a:pt x="361" y="828"/>
                  </a:lnTo>
                  <a:lnTo>
                    <a:pt x="382" y="813"/>
                  </a:lnTo>
                  <a:lnTo>
                    <a:pt x="401" y="795"/>
                  </a:lnTo>
                  <a:lnTo>
                    <a:pt x="418" y="774"/>
                  </a:lnTo>
                  <a:lnTo>
                    <a:pt x="458" y="720"/>
                  </a:lnTo>
                  <a:lnTo>
                    <a:pt x="491" y="666"/>
                  </a:lnTo>
                  <a:lnTo>
                    <a:pt x="520" y="611"/>
                  </a:lnTo>
                  <a:lnTo>
                    <a:pt x="542" y="554"/>
                  </a:lnTo>
                  <a:lnTo>
                    <a:pt x="557" y="495"/>
                  </a:lnTo>
                  <a:lnTo>
                    <a:pt x="569" y="433"/>
                  </a:lnTo>
                  <a:lnTo>
                    <a:pt x="575" y="366"/>
                  </a:lnTo>
                  <a:lnTo>
                    <a:pt x="577" y="294"/>
                  </a:lnTo>
                  <a:lnTo>
                    <a:pt x="577" y="0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405" y="1783"/>
              <a:ext cx="112" cy="226"/>
            </a:xfrm>
            <a:custGeom>
              <a:avLst/>
              <a:gdLst/>
              <a:ahLst/>
              <a:cxnLst>
                <a:cxn ang="0">
                  <a:pos x="59" y="226"/>
                </a:cxn>
                <a:cxn ang="0">
                  <a:pos x="48" y="208"/>
                </a:cxn>
                <a:cxn ang="0">
                  <a:pos x="35" y="185"/>
                </a:cxn>
                <a:cxn ang="0">
                  <a:pos x="24" y="160"/>
                </a:cxn>
                <a:cxn ang="0">
                  <a:pos x="12" y="132"/>
                </a:cxn>
                <a:cxn ang="0">
                  <a:pos x="4" y="102"/>
                </a:cxn>
                <a:cxn ang="0">
                  <a:pos x="0" y="70"/>
                </a:cxn>
                <a:cxn ang="0">
                  <a:pos x="0" y="36"/>
                </a:cxn>
                <a:cxn ang="0">
                  <a:pos x="6" y="0"/>
                </a:cxn>
                <a:cxn ang="0">
                  <a:pos x="8" y="18"/>
                </a:cxn>
                <a:cxn ang="0">
                  <a:pos x="12" y="36"/>
                </a:cxn>
                <a:cxn ang="0">
                  <a:pos x="18" y="53"/>
                </a:cxn>
                <a:cxn ang="0">
                  <a:pos x="26" y="67"/>
                </a:cxn>
                <a:cxn ang="0">
                  <a:pos x="35" y="82"/>
                </a:cxn>
                <a:cxn ang="0">
                  <a:pos x="44" y="94"/>
                </a:cxn>
                <a:cxn ang="0">
                  <a:pos x="55" y="103"/>
                </a:cxn>
                <a:cxn ang="0">
                  <a:pos x="65" y="110"/>
                </a:cxn>
                <a:cxn ang="0">
                  <a:pos x="75" y="116"/>
                </a:cxn>
                <a:cxn ang="0">
                  <a:pos x="84" y="122"/>
                </a:cxn>
                <a:cxn ang="0">
                  <a:pos x="91" y="130"/>
                </a:cxn>
                <a:cxn ang="0">
                  <a:pos x="98" y="136"/>
                </a:cxn>
                <a:cxn ang="0">
                  <a:pos x="103" y="143"/>
                </a:cxn>
                <a:cxn ang="0">
                  <a:pos x="107" y="150"/>
                </a:cxn>
                <a:cxn ang="0">
                  <a:pos x="109" y="156"/>
                </a:cxn>
                <a:cxn ang="0">
                  <a:pos x="111" y="162"/>
                </a:cxn>
                <a:cxn ang="0">
                  <a:pos x="99" y="158"/>
                </a:cxn>
                <a:cxn ang="0">
                  <a:pos x="87" y="156"/>
                </a:cxn>
                <a:cxn ang="0">
                  <a:pos x="75" y="156"/>
                </a:cxn>
                <a:cxn ang="0">
                  <a:pos x="65" y="161"/>
                </a:cxn>
                <a:cxn ang="0">
                  <a:pos x="58" y="168"/>
                </a:cxn>
                <a:cxn ang="0">
                  <a:pos x="54" y="181"/>
                </a:cxn>
                <a:cxn ang="0">
                  <a:pos x="54" y="200"/>
                </a:cxn>
                <a:cxn ang="0">
                  <a:pos x="59" y="226"/>
                </a:cxn>
              </a:cxnLst>
              <a:rect l="0" t="0" r="r" b="b"/>
              <a:pathLst>
                <a:path w="111" h="226">
                  <a:moveTo>
                    <a:pt x="59" y="226"/>
                  </a:moveTo>
                  <a:lnTo>
                    <a:pt x="48" y="208"/>
                  </a:lnTo>
                  <a:lnTo>
                    <a:pt x="35" y="185"/>
                  </a:lnTo>
                  <a:lnTo>
                    <a:pt x="24" y="160"/>
                  </a:lnTo>
                  <a:lnTo>
                    <a:pt x="12" y="132"/>
                  </a:lnTo>
                  <a:lnTo>
                    <a:pt x="4" y="102"/>
                  </a:lnTo>
                  <a:lnTo>
                    <a:pt x="0" y="70"/>
                  </a:lnTo>
                  <a:lnTo>
                    <a:pt x="0" y="36"/>
                  </a:lnTo>
                  <a:lnTo>
                    <a:pt x="6" y="0"/>
                  </a:lnTo>
                  <a:lnTo>
                    <a:pt x="8" y="18"/>
                  </a:lnTo>
                  <a:lnTo>
                    <a:pt x="12" y="36"/>
                  </a:lnTo>
                  <a:lnTo>
                    <a:pt x="18" y="53"/>
                  </a:lnTo>
                  <a:lnTo>
                    <a:pt x="26" y="67"/>
                  </a:lnTo>
                  <a:lnTo>
                    <a:pt x="35" y="82"/>
                  </a:lnTo>
                  <a:lnTo>
                    <a:pt x="44" y="94"/>
                  </a:lnTo>
                  <a:lnTo>
                    <a:pt x="55" y="103"/>
                  </a:lnTo>
                  <a:lnTo>
                    <a:pt x="65" y="110"/>
                  </a:lnTo>
                  <a:lnTo>
                    <a:pt x="75" y="116"/>
                  </a:lnTo>
                  <a:lnTo>
                    <a:pt x="84" y="122"/>
                  </a:lnTo>
                  <a:lnTo>
                    <a:pt x="91" y="130"/>
                  </a:lnTo>
                  <a:lnTo>
                    <a:pt x="98" y="136"/>
                  </a:lnTo>
                  <a:lnTo>
                    <a:pt x="103" y="143"/>
                  </a:lnTo>
                  <a:lnTo>
                    <a:pt x="107" y="150"/>
                  </a:lnTo>
                  <a:lnTo>
                    <a:pt x="109" y="156"/>
                  </a:lnTo>
                  <a:lnTo>
                    <a:pt x="111" y="162"/>
                  </a:lnTo>
                  <a:lnTo>
                    <a:pt x="99" y="158"/>
                  </a:lnTo>
                  <a:lnTo>
                    <a:pt x="87" y="156"/>
                  </a:lnTo>
                  <a:lnTo>
                    <a:pt x="75" y="156"/>
                  </a:lnTo>
                  <a:lnTo>
                    <a:pt x="65" y="161"/>
                  </a:lnTo>
                  <a:lnTo>
                    <a:pt x="58" y="168"/>
                  </a:lnTo>
                  <a:lnTo>
                    <a:pt x="54" y="181"/>
                  </a:lnTo>
                  <a:lnTo>
                    <a:pt x="54" y="200"/>
                  </a:lnTo>
                  <a:lnTo>
                    <a:pt x="59" y="2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769" y="1544"/>
              <a:ext cx="120" cy="7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" y="61"/>
                </a:cxn>
                <a:cxn ang="0">
                  <a:pos x="21" y="60"/>
                </a:cxn>
                <a:cxn ang="0">
                  <a:pos x="33" y="58"/>
                </a:cxn>
                <a:cxn ang="0">
                  <a:pos x="45" y="54"/>
                </a:cxn>
                <a:cxn ang="0">
                  <a:pos x="58" y="47"/>
                </a:cxn>
                <a:cxn ang="0">
                  <a:pos x="69" y="38"/>
                </a:cxn>
                <a:cxn ang="0">
                  <a:pos x="81" y="26"/>
                </a:cxn>
                <a:cxn ang="0">
                  <a:pos x="90" y="12"/>
                </a:cxn>
                <a:cxn ang="0">
                  <a:pos x="97" y="4"/>
                </a:cxn>
                <a:cxn ang="0">
                  <a:pos x="104" y="0"/>
                </a:cxn>
                <a:cxn ang="0">
                  <a:pos x="110" y="4"/>
                </a:cxn>
                <a:cxn ang="0">
                  <a:pos x="117" y="11"/>
                </a:cxn>
                <a:cxn ang="0">
                  <a:pos x="120" y="17"/>
                </a:cxn>
                <a:cxn ang="0">
                  <a:pos x="118" y="24"/>
                </a:cxn>
                <a:cxn ang="0">
                  <a:pos x="116" y="34"/>
                </a:cxn>
                <a:cxn ang="0">
                  <a:pos x="113" y="43"/>
                </a:cxn>
                <a:cxn ang="0">
                  <a:pos x="107" y="53"/>
                </a:cxn>
                <a:cxn ang="0">
                  <a:pos x="99" y="61"/>
                </a:cxn>
                <a:cxn ang="0">
                  <a:pos x="91" y="67"/>
                </a:cxn>
                <a:cxn ang="0">
                  <a:pos x="81" y="72"/>
                </a:cxn>
                <a:cxn ang="0">
                  <a:pos x="69" y="73"/>
                </a:cxn>
                <a:cxn ang="0">
                  <a:pos x="58" y="74"/>
                </a:cxn>
                <a:cxn ang="0">
                  <a:pos x="47" y="73"/>
                </a:cxn>
                <a:cxn ang="0">
                  <a:pos x="35" y="71"/>
                </a:cxn>
                <a:cxn ang="0">
                  <a:pos x="25" y="68"/>
                </a:cxn>
                <a:cxn ang="0">
                  <a:pos x="16" y="66"/>
                </a:cxn>
                <a:cxn ang="0">
                  <a:pos x="9" y="64"/>
                </a:cxn>
                <a:cxn ang="0">
                  <a:pos x="4" y="61"/>
                </a:cxn>
                <a:cxn ang="0">
                  <a:pos x="0" y="60"/>
                </a:cxn>
              </a:cxnLst>
              <a:rect l="0" t="0" r="r" b="b"/>
              <a:pathLst>
                <a:path w="120" h="74">
                  <a:moveTo>
                    <a:pt x="0" y="60"/>
                  </a:moveTo>
                  <a:lnTo>
                    <a:pt x="10" y="61"/>
                  </a:lnTo>
                  <a:lnTo>
                    <a:pt x="21" y="60"/>
                  </a:lnTo>
                  <a:lnTo>
                    <a:pt x="33" y="58"/>
                  </a:lnTo>
                  <a:lnTo>
                    <a:pt x="45" y="54"/>
                  </a:lnTo>
                  <a:lnTo>
                    <a:pt x="58" y="47"/>
                  </a:lnTo>
                  <a:lnTo>
                    <a:pt x="69" y="38"/>
                  </a:lnTo>
                  <a:lnTo>
                    <a:pt x="81" y="26"/>
                  </a:lnTo>
                  <a:lnTo>
                    <a:pt x="90" y="12"/>
                  </a:lnTo>
                  <a:lnTo>
                    <a:pt x="97" y="4"/>
                  </a:lnTo>
                  <a:lnTo>
                    <a:pt x="104" y="0"/>
                  </a:lnTo>
                  <a:lnTo>
                    <a:pt x="110" y="4"/>
                  </a:lnTo>
                  <a:lnTo>
                    <a:pt x="117" y="11"/>
                  </a:lnTo>
                  <a:lnTo>
                    <a:pt x="120" y="17"/>
                  </a:lnTo>
                  <a:lnTo>
                    <a:pt x="118" y="24"/>
                  </a:lnTo>
                  <a:lnTo>
                    <a:pt x="116" y="34"/>
                  </a:lnTo>
                  <a:lnTo>
                    <a:pt x="113" y="43"/>
                  </a:lnTo>
                  <a:lnTo>
                    <a:pt x="107" y="53"/>
                  </a:lnTo>
                  <a:lnTo>
                    <a:pt x="99" y="61"/>
                  </a:lnTo>
                  <a:lnTo>
                    <a:pt x="91" y="67"/>
                  </a:lnTo>
                  <a:lnTo>
                    <a:pt x="81" y="72"/>
                  </a:lnTo>
                  <a:lnTo>
                    <a:pt x="69" y="73"/>
                  </a:lnTo>
                  <a:lnTo>
                    <a:pt x="58" y="74"/>
                  </a:lnTo>
                  <a:lnTo>
                    <a:pt x="47" y="73"/>
                  </a:lnTo>
                  <a:lnTo>
                    <a:pt x="35" y="71"/>
                  </a:lnTo>
                  <a:lnTo>
                    <a:pt x="25" y="68"/>
                  </a:lnTo>
                  <a:lnTo>
                    <a:pt x="16" y="66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567" y="2158"/>
              <a:ext cx="580" cy="894"/>
            </a:xfrm>
            <a:custGeom>
              <a:avLst/>
              <a:gdLst/>
              <a:ahLst/>
              <a:cxnLst>
                <a:cxn ang="0">
                  <a:pos x="556" y="601"/>
                </a:cxn>
                <a:cxn ang="0">
                  <a:pos x="552" y="515"/>
                </a:cxn>
                <a:cxn ang="0">
                  <a:pos x="538" y="430"/>
                </a:cxn>
                <a:cxn ang="0">
                  <a:pos x="517" y="347"/>
                </a:cxn>
                <a:cxn ang="0">
                  <a:pos x="486" y="271"/>
                </a:cxn>
                <a:cxn ang="0">
                  <a:pos x="448" y="201"/>
                </a:cxn>
                <a:cxn ang="0">
                  <a:pos x="403" y="141"/>
                </a:cxn>
                <a:cxn ang="0">
                  <a:pos x="350" y="93"/>
                </a:cxn>
                <a:cxn ang="0">
                  <a:pos x="291" y="57"/>
                </a:cxn>
                <a:cxn ang="0">
                  <a:pos x="258" y="44"/>
                </a:cxn>
                <a:cxn ang="0">
                  <a:pos x="227" y="36"/>
                </a:cxn>
                <a:cxn ang="0">
                  <a:pos x="196" y="30"/>
                </a:cxn>
                <a:cxn ang="0">
                  <a:pos x="166" y="28"/>
                </a:cxn>
                <a:cxn ang="0">
                  <a:pos x="138" y="30"/>
                </a:cxn>
                <a:cxn ang="0">
                  <a:pos x="112" y="34"/>
                </a:cxn>
                <a:cxn ang="0">
                  <a:pos x="87" y="43"/>
                </a:cxn>
                <a:cxn ang="0">
                  <a:pos x="64" y="55"/>
                </a:cxn>
                <a:cxn ang="0">
                  <a:pos x="64" y="55"/>
                </a:cxn>
                <a:cxn ang="0">
                  <a:pos x="64" y="55"/>
                </a:cxn>
                <a:cxn ang="0">
                  <a:pos x="48" y="67"/>
                </a:cxn>
                <a:cxn ang="0">
                  <a:pos x="38" y="97"/>
                </a:cxn>
                <a:cxn ang="0">
                  <a:pos x="45" y="106"/>
                </a:cxn>
                <a:cxn ang="0">
                  <a:pos x="56" y="99"/>
                </a:cxn>
                <a:cxn ang="0">
                  <a:pos x="59" y="82"/>
                </a:cxn>
                <a:cxn ang="0">
                  <a:pos x="68" y="73"/>
                </a:cxn>
                <a:cxn ang="0">
                  <a:pos x="83" y="75"/>
                </a:cxn>
                <a:cxn ang="0">
                  <a:pos x="93" y="82"/>
                </a:cxn>
                <a:cxn ang="0">
                  <a:pos x="95" y="84"/>
                </a:cxn>
                <a:cxn ang="0">
                  <a:pos x="104" y="98"/>
                </a:cxn>
                <a:cxn ang="0">
                  <a:pos x="104" y="114"/>
                </a:cxn>
                <a:cxn ang="0">
                  <a:pos x="97" y="123"/>
                </a:cxn>
                <a:cxn ang="0">
                  <a:pos x="88" y="132"/>
                </a:cxn>
                <a:cxn ang="0">
                  <a:pos x="77" y="137"/>
                </a:cxn>
                <a:cxn ang="0">
                  <a:pos x="66" y="139"/>
                </a:cxn>
                <a:cxn ang="0">
                  <a:pos x="52" y="138"/>
                </a:cxn>
                <a:cxn ang="0">
                  <a:pos x="36" y="135"/>
                </a:cxn>
                <a:cxn ang="0">
                  <a:pos x="23" y="131"/>
                </a:cxn>
                <a:cxn ang="0">
                  <a:pos x="10" y="122"/>
                </a:cxn>
                <a:cxn ang="0">
                  <a:pos x="2" y="108"/>
                </a:cxn>
                <a:cxn ang="0">
                  <a:pos x="0" y="87"/>
                </a:cxn>
                <a:cxn ang="0">
                  <a:pos x="8" y="58"/>
                </a:cxn>
                <a:cxn ang="0">
                  <a:pos x="25" y="37"/>
                </a:cxn>
                <a:cxn ang="0">
                  <a:pos x="45" y="21"/>
                </a:cxn>
                <a:cxn ang="0">
                  <a:pos x="66" y="13"/>
                </a:cxn>
                <a:cxn ang="0">
                  <a:pos x="106" y="3"/>
                </a:cxn>
                <a:cxn ang="0">
                  <a:pos x="150" y="0"/>
                </a:cxn>
                <a:cxn ang="0">
                  <a:pos x="197" y="3"/>
                </a:cxn>
                <a:cxn ang="0">
                  <a:pos x="246" y="13"/>
                </a:cxn>
                <a:cxn ang="0">
                  <a:pos x="294" y="31"/>
                </a:cxn>
                <a:cxn ang="0">
                  <a:pos x="340" y="55"/>
                </a:cxn>
                <a:cxn ang="0">
                  <a:pos x="382" y="85"/>
                </a:cxn>
                <a:cxn ang="0">
                  <a:pos x="418" y="123"/>
                </a:cxn>
                <a:cxn ang="0">
                  <a:pos x="493" y="230"/>
                </a:cxn>
                <a:cxn ang="0">
                  <a:pos x="542" y="341"/>
                </a:cxn>
                <a:cxn ang="0">
                  <a:pos x="570" y="462"/>
                </a:cxn>
                <a:cxn ang="0">
                  <a:pos x="579" y="601"/>
                </a:cxn>
                <a:cxn ang="0">
                  <a:pos x="556" y="894"/>
                </a:cxn>
              </a:cxnLst>
              <a:rect l="0" t="0" r="r" b="b"/>
              <a:pathLst>
                <a:path w="580" h="894">
                  <a:moveTo>
                    <a:pt x="556" y="894"/>
                  </a:moveTo>
                  <a:lnTo>
                    <a:pt x="556" y="601"/>
                  </a:lnTo>
                  <a:lnTo>
                    <a:pt x="555" y="558"/>
                  </a:lnTo>
                  <a:lnTo>
                    <a:pt x="552" y="515"/>
                  </a:lnTo>
                  <a:lnTo>
                    <a:pt x="546" y="472"/>
                  </a:lnTo>
                  <a:lnTo>
                    <a:pt x="538" y="430"/>
                  </a:lnTo>
                  <a:lnTo>
                    <a:pt x="528" y="388"/>
                  </a:lnTo>
                  <a:lnTo>
                    <a:pt x="517" y="347"/>
                  </a:lnTo>
                  <a:lnTo>
                    <a:pt x="502" y="308"/>
                  </a:lnTo>
                  <a:lnTo>
                    <a:pt x="486" y="271"/>
                  </a:lnTo>
                  <a:lnTo>
                    <a:pt x="468" y="235"/>
                  </a:lnTo>
                  <a:lnTo>
                    <a:pt x="448" y="201"/>
                  </a:lnTo>
                  <a:lnTo>
                    <a:pt x="426" y="170"/>
                  </a:lnTo>
                  <a:lnTo>
                    <a:pt x="403" y="141"/>
                  </a:lnTo>
                  <a:lnTo>
                    <a:pt x="377" y="116"/>
                  </a:lnTo>
                  <a:lnTo>
                    <a:pt x="350" y="93"/>
                  </a:lnTo>
                  <a:lnTo>
                    <a:pt x="322" y="73"/>
                  </a:lnTo>
                  <a:lnTo>
                    <a:pt x="291" y="57"/>
                  </a:lnTo>
                  <a:lnTo>
                    <a:pt x="275" y="50"/>
                  </a:lnTo>
                  <a:lnTo>
                    <a:pt x="258" y="44"/>
                  </a:lnTo>
                  <a:lnTo>
                    <a:pt x="242" y="39"/>
                  </a:lnTo>
                  <a:lnTo>
                    <a:pt x="227" y="36"/>
                  </a:lnTo>
                  <a:lnTo>
                    <a:pt x="211" y="32"/>
                  </a:lnTo>
                  <a:lnTo>
                    <a:pt x="196" y="30"/>
                  </a:lnTo>
                  <a:lnTo>
                    <a:pt x="181" y="28"/>
                  </a:lnTo>
                  <a:lnTo>
                    <a:pt x="166" y="28"/>
                  </a:lnTo>
                  <a:lnTo>
                    <a:pt x="152" y="28"/>
                  </a:lnTo>
                  <a:lnTo>
                    <a:pt x="138" y="30"/>
                  </a:lnTo>
                  <a:lnTo>
                    <a:pt x="124" y="32"/>
                  </a:lnTo>
                  <a:lnTo>
                    <a:pt x="112" y="34"/>
                  </a:lnTo>
                  <a:lnTo>
                    <a:pt x="99" y="39"/>
                  </a:lnTo>
                  <a:lnTo>
                    <a:pt x="87" y="43"/>
                  </a:lnTo>
                  <a:lnTo>
                    <a:pt x="75" y="49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56" y="60"/>
                  </a:lnTo>
                  <a:lnTo>
                    <a:pt x="48" y="67"/>
                  </a:lnTo>
                  <a:lnTo>
                    <a:pt x="42" y="80"/>
                  </a:lnTo>
                  <a:lnTo>
                    <a:pt x="38" y="97"/>
                  </a:lnTo>
                  <a:lnTo>
                    <a:pt x="40" y="103"/>
                  </a:lnTo>
                  <a:lnTo>
                    <a:pt x="45" y="106"/>
                  </a:lnTo>
                  <a:lnTo>
                    <a:pt x="52" y="105"/>
                  </a:lnTo>
                  <a:lnTo>
                    <a:pt x="56" y="99"/>
                  </a:lnTo>
                  <a:lnTo>
                    <a:pt x="57" y="91"/>
                  </a:lnTo>
                  <a:lnTo>
                    <a:pt x="59" y="82"/>
                  </a:lnTo>
                  <a:lnTo>
                    <a:pt x="63" y="76"/>
                  </a:lnTo>
                  <a:lnTo>
                    <a:pt x="68" y="73"/>
                  </a:lnTo>
                  <a:lnTo>
                    <a:pt x="75" y="73"/>
                  </a:lnTo>
                  <a:lnTo>
                    <a:pt x="83" y="75"/>
                  </a:lnTo>
                  <a:lnTo>
                    <a:pt x="89" y="79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5" y="84"/>
                  </a:lnTo>
                  <a:lnTo>
                    <a:pt x="100" y="91"/>
                  </a:lnTo>
                  <a:lnTo>
                    <a:pt x="104" y="98"/>
                  </a:lnTo>
                  <a:lnTo>
                    <a:pt x="105" y="105"/>
                  </a:lnTo>
                  <a:lnTo>
                    <a:pt x="104" y="114"/>
                  </a:lnTo>
                  <a:lnTo>
                    <a:pt x="101" y="119"/>
                  </a:lnTo>
                  <a:lnTo>
                    <a:pt x="97" y="123"/>
                  </a:lnTo>
                  <a:lnTo>
                    <a:pt x="93" y="128"/>
                  </a:lnTo>
                  <a:lnTo>
                    <a:pt x="88" y="132"/>
                  </a:lnTo>
                  <a:lnTo>
                    <a:pt x="82" y="135"/>
                  </a:lnTo>
                  <a:lnTo>
                    <a:pt x="77" y="137"/>
                  </a:lnTo>
                  <a:lnTo>
                    <a:pt x="72" y="139"/>
                  </a:lnTo>
                  <a:lnTo>
                    <a:pt x="66" y="139"/>
                  </a:lnTo>
                  <a:lnTo>
                    <a:pt x="59" y="139"/>
                  </a:lnTo>
                  <a:lnTo>
                    <a:pt x="52" y="138"/>
                  </a:lnTo>
                  <a:lnTo>
                    <a:pt x="44" y="138"/>
                  </a:lnTo>
                  <a:lnTo>
                    <a:pt x="36" y="135"/>
                  </a:lnTo>
                  <a:lnTo>
                    <a:pt x="30" y="134"/>
                  </a:lnTo>
                  <a:lnTo>
                    <a:pt x="23" y="131"/>
                  </a:lnTo>
                  <a:lnTo>
                    <a:pt x="16" y="127"/>
                  </a:lnTo>
                  <a:lnTo>
                    <a:pt x="10" y="122"/>
                  </a:lnTo>
                  <a:lnTo>
                    <a:pt x="6" y="115"/>
                  </a:lnTo>
                  <a:lnTo>
                    <a:pt x="2" y="108"/>
                  </a:lnTo>
                  <a:lnTo>
                    <a:pt x="1" y="98"/>
                  </a:lnTo>
                  <a:lnTo>
                    <a:pt x="0" y="87"/>
                  </a:lnTo>
                  <a:lnTo>
                    <a:pt x="2" y="72"/>
                  </a:lnTo>
                  <a:lnTo>
                    <a:pt x="8" y="58"/>
                  </a:lnTo>
                  <a:lnTo>
                    <a:pt x="15" y="46"/>
                  </a:lnTo>
                  <a:lnTo>
                    <a:pt x="25" y="37"/>
                  </a:lnTo>
                  <a:lnTo>
                    <a:pt x="35" y="28"/>
                  </a:lnTo>
                  <a:lnTo>
                    <a:pt x="45" y="21"/>
                  </a:lnTo>
                  <a:lnTo>
                    <a:pt x="57" y="16"/>
                  </a:lnTo>
                  <a:lnTo>
                    <a:pt x="66" y="13"/>
                  </a:lnTo>
                  <a:lnTo>
                    <a:pt x="85" y="7"/>
                  </a:lnTo>
                  <a:lnTo>
                    <a:pt x="106" y="3"/>
                  </a:lnTo>
                  <a:lnTo>
                    <a:pt x="128" y="0"/>
                  </a:lnTo>
                  <a:lnTo>
                    <a:pt x="150" y="0"/>
                  </a:lnTo>
                  <a:lnTo>
                    <a:pt x="173" y="1"/>
                  </a:lnTo>
                  <a:lnTo>
                    <a:pt x="197" y="3"/>
                  </a:lnTo>
                  <a:lnTo>
                    <a:pt x="221" y="7"/>
                  </a:lnTo>
                  <a:lnTo>
                    <a:pt x="246" y="13"/>
                  </a:lnTo>
                  <a:lnTo>
                    <a:pt x="270" y="21"/>
                  </a:lnTo>
                  <a:lnTo>
                    <a:pt x="294" y="31"/>
                  </a:lnTo>
                  <a:lnTo>
                    <a:pt x="317" y="42"/>
                  </a:lnTo>
                  <a:lnTo>
                    <a:pt x="340" y="55"/>
                  </a:lnTo>
                  <a:lnTo>
                    <a:pt x="361" y="69"/>
                  </a:lnTo>
                  <a:lnTo>
                    <a:pt x="382" y="85"/>
                  </a:lnTo>
                  <a:lnTo>
                    <a:pt x="401" y="103"/>
                  </a:lnTo>
                  <a:lnTo>
                    <a:pt x="418" y="123"/>
                  </a:lnTo>
                  <a:lnTo>
                    <a:pt x="458" y="176"/>
                  </a:lnTo>
                  <a:lnTo>
                    <a:pt x="493" y="230"/>
                  </a:lnTo>
                  <a:lnTo>
                    <a:pt x="520" y="284"/>
                  </a:lnTo>
                  <a:lnTo>
                    <a:pt x="542" y="341"/>
                  </a:lnTo>
                  <a:lnTo>
                    <a:pt x="559" y="400"/>
                  </a:lnTo>
                  <a:lnTo>
                    <a:pt x="570" y="462"/>
                  </a:lnTo>
                  <a:lnTo>
                    <a:pt x="577" y="529"/>
                  </a:lnTo>
                  <a:lnTo>
                    <a:pt x="579" y="601"/>
                  </a:lnTo>
                  <a:lnTo>
                    <a:pt x="580" y="894"/>
                  </a:lnTo>
                  <a:lnTo>
                    <a:pt x="556" y="8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406" y="2268"/>
              <a:ext cx="111" cy="2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8" y="18"/>
                </a:cxn>
                <a:cxn ang="0">
                  <a:pos x="35" y="40"/>
                </a:cxn>
                <a:cxn ang="0">
                  <a:pos x="24" y="65"/>
                </a:cxn>
                <a:cxn ang="0">
                  <a:pos x="13" y="93"/>
                </a:cxn>
                <a:cxn ang="0">
                  <a:pos x="5" y="123"/>
                </a:cxn>
                <a:cxn ang="0">
                  <a:pos x="0" y="155"/>
                </a:cxn>
                <a:cxn ang="0">
                  <a:pos x="0" y="189"/>
                </a:cxn>
                <a:cxn ang="0">
                  <a:pos x="7" y="225"/>
                </a:cxn>
                <a:cxn ang="0">
                  <a:pos x="8" y="207"/>
                </a:cxn>
                <a:cxn ang="0">
                  <a:pos x="13" y="189"/>
                </a:cxn>
                <a:cxn ang="0">
                  <a:pos x="18" y="172"/>
                </a:cxn>
                <a:cxn ang="0">
                  <a:pos x="26" y="156"/>
                </a:cxn>
                <a:cxn ang="0">
                  <a:pos x="35" y="143"/>
                </a:cxn>
                <a:cxn ang="0">
                  <a:pos x="45" y="131"/>
                </a:cxn>
                <a:cxn ang="0">
                  <a:pos x="55" y="121"/>
                </a:cxn>
                <a:cxn ang="0">
                  <a:pos x="65" y="114"/>
                </a:cxn>
                <a:cxn ang="0">
                  <a:pos x="75" y="108"/>
                </a:cxn>
                <a:cxn ang="0">
                  <a:pos x="84" y="102"/>
                </a:cxn>
                <a:cxn ang="0">
                  <a:pos x="91" y="95"/>
                </a:cxn>
                <a:cxn ang="0">
                  <a:pos x="98" y="88"/>
                </a:cxn>
                <a:cxn ang="0">
                  <a:pos x="103" y="81"/>
                </a:cxn>
                <a:cxn ang="0">
                  <a:pos x="107" y="75"/>
                </a:cxn>
                <a:cxn ang="0">
                  <a:pos x="110" y="67"/>
                </a:cxn>
                <a:cxn ang="0">
                  <a:pos x="111" y="61"/>
                </a:cxn>
                <a:cxn ang="0">
                  <a:pos x="98" y="66"/>
                </a:cxn>
                <a:cxn ang="0">
                  <a:pos x="86" y="69"/>
                </a:cxn>
                <a:cxn ang="0">
                  <a:pos x="74" y="69"/>
                </a:cxn>
                <a:cxn ang="0">
                  <a:pos x="65" y="65"/>
                </a:cxn>
                <a:cxn ang="0">
                  <a:pos x="58" y="57"/>
                </a:cxn>
                <a:cxn ang="0">
                  <a:pos x="54" y="45"/>
                </a:cxn>
                <a:cxn ang="0">
                  <a:pos x="54" y="25"/>
                </a:cxn>
                <a:cxn ang="0">
                  <a:pos x="59" y="0"/>
                </a:cxn>
              </a:cxnLst>
              <a:rect l="0" t="0" r="r" b="b"/>
              <a:pathLst>
                <a:path w="111" h="225">
                  <a:moveTo>
                    <a:pt x="59" y="0"/>
                  </a:moveTo>
                  <a:lnTo>
                    <a:pt x="48" y="18"/>
                  </a:lnTo>
                  <a:lnTo>
                    <a:pt x="35" y="40"/>
                  </a:lnTo>
                  <a:lnTo>
                    <a:pt x="24" y="65"/>
                  </a:lnTo>
                  <a:lnTo>
                    <a:pt x="13" y="93"/>
                  </a:lnTo>
                  <a:lnTo>
                    <a:pt x="5" y="123"/>
                  </a:lnTo>
                  <a:lnTo>
                    <a:pt x="0" y="155"/>
                  </a:lnTo>
                  <a:lnTo>
                    <a:pt x="0" y="189"/>
                  </a:lnTo>
                  <a:lnTo>
                    <a:pt x="7" y="225"/>
                  </a:lnTo>
                  <a:lnTo>
                    <a:pt x="8" y="207"/>
                  </a:lnTo>
                  <a:lnTo>
                    <a:pt x="13" y="189"/>
                  </a:lnTo>
                  <a:lnTo>
                    <a:pt x="18" y="172"/>
                  </a:lnTo>
                  <a:lnTo>
                    <a:pt x="26" y="156"/>
                  </a:lnTo>
                  <a:lnTo>
                    <a:pt x="35" y="143"/>
                  </a:lnTo>
                  <a:lnTo>
                    <a:pt x="45" y="131"/>
                  </a:lnTo>
                  <a:lnTo>
                    <a:pt x="55" y="121"/>
                  </a:lnTo>
                  <a:lnTo>
                    <a:pt x="65" y="114"/>
                  </a:lnTo>
                  <a:lnTo>
                    <a:pt x="75" y="108"/>
                  </a:lnTo>
                  <a:lnTo>
                    <a:pt x="84" y="102"/>
                  </a:lnTo>
                  <a:lnTo>
                    <a:pt x="91" y="95"/>
                  </a:lnTo>
                  <a:lnTo>
                    <a:pt x="98" y="88"/>
                  </a:lnTo>
                  <a:lnTo>
                    <a:pt x="103" y="81"/>
                  </a:lnTo>
                  <a:lnTo>
                    <a:pt x="107" y="75"/>
                  </a:lnTo>
                  <a:lnTo>
                    <a:pt x="110" y="67"/>
                  </a:lnTo>
                  <a:lnTo>
                    <a:pt x="111" y="61"/>
                  </a:lnTo>
                  <a:lnTo>
                    <a:pt x="98" y="66"/>
                  </a:lnTo>
                  <a:lnTo>
                    <a:pt x="86" y="69"/>
                  </a:lnTo>
                  <a:lnTo>
                    <a:pt x="74" y="69"/>
                  </a:lnTo>
                  <a:lnTo>
                    <a:pt x="65" y="65"/>
                  </a:lnTo>
                  <a:lnTo>
                    <a:pt x="58" y="57"/>
                  </a:lnTo>
                  <a:lnTo>
                    <a:pt x="54" y="45"/>
                  </a:lnTo>
                  <a:lnTo>
                    <a:pt x="54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1" name="Freeform 86"/>
            <p:cNvSpPr>
              <a:spLocks/>
            </p:cNvSpPr>
            <p:nvPr/>
          </p:nvSpPr>
          <p:spPr bwMode="auto">
            <a:xfrm>
              <a:off x="772" y="2656"/>
              <a:ext cx="120" cy="7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13"/>
                </a:cxn>
                <a:cxn ang="0">
                  <a:pos x="22" y="13"/>
                </a:cxn>
                <a:cxn ang="0">
                  <a:pos x="33" y="16"/>
                </a:cxn>
                <a:cxn ang="0">
                  <a:pos x="46" y="19"/>
                </a:cxn>
                <a:cxn ang="0">
                  <a:pos x="58" y="26"/>
                </a:cxn>
                <a:cxn ang="0">
                  <a:pos x="70" y="35"/>
                </a:cxn>
                <a:cxn ang="0">
                  <a:pos x="80" y="47"/>
                </a:cxn>
                <a:cxn ang="0">
                  <a:pos x="90" y="61"/>
                </a:cxn>
                <a:cxn ang="0">
                  <a:pos x="97" y="71"/>
                </a:cxn>
                <a:cxn ang="0">
                  <a:pos x="104" y="73"/>
                </a:cxn>
                <a:cxn ang="0">
                  <a:pos x="111" y="70"/>
                </a:cxn>
                <a:cxn ang="0">
                  <a:pos x="118" y="62"/>
                </a:cxn>
                <a:cxn ang="0">
                  <a:pos x="120" y="56"/>
                </a:cxn>
                <a:cxn ang="0">
                  <a:pos x="119" y="49"/>
                </a:cxn>
                <a:cxn ang="0">
                  <a:pos x="117" y="40"/>
                </a:cxn>
                <a:cxn ang="0">
                  <a:pos x="113" y="30"/>
                </a:cxn>
                <a:cxn ang="0">
                  <a:pos x="106" y="20"/>
                </a:cxn>
                <a:cxn ang="0">
                  <a:pos x="99" y="12"/>
                </a:cxn>
                <a:cxn ang="0">
                  <a:pos x="90" y="6"/>
                </a:cxn>
                <a:cxn ang="0">
                  <a:pos x="80" y="1"/>
                </a:cxn>
                <a:cxn ang="0">
                  <a:pos x="69" y="0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5" y="8"/>
                </a:cxn>
                <a:cxn ang="0">
                  <a:pos x="8" y="11"/>
                </a:cxn>
                <a:cxn ang="0">
                  <a:pos x="4" y="13"/>
                </a:cxn>
                <a:cxn ang="0">
                  <a:pos x="0" y="14"/>
                </a:cxn>
              </a:cxnLst>
              <a:rect l="0" t="0" r="r" b="b"/>
              <a:pathLst>
                <a:path w="120" h="73">
                  <a:moveTo>
                    <a:pt x="0" y="14"/>
                  </a:moveTo>
                  <a:lnTo>
                    <a:pt x="10" y="13"/>
                  </a:lnTo>
                  <a:lnTo>
                    <a:pt x="22" y="13"/>
                  </a:lnTo>
                  <a:lnTo>
                    <a:pt x="33" y="16"/>
                  </a:lnTo>
                  <a:lnTo>
                    <a:pt x="46" y="19"/>
                  </a:lnTo>
                  <a:lnTo>
                    <a:pt x="58" y="26"/>
                  </a:lnTo>
                  <a:lnTo>
                    <a:pt x="70" y="35"/>
                  </a:lnTo>
                  <a:lnTo>
                    <a:pt x="80" y="47"/>
                  </a:lnTo>
                  <a:lnTo>
                    <a:pt x="90" y="61"/>
                  </a:lnTo>
                  <a:lnTo>
                    <a:pt x="97" y="71"/>
                  </a:lnTo>
                  <a:lnTo>
                    <a:pt x="104" y="73"/>
                  </a:lnTo>
                  <a:lnTo>
                    <a:pt x="111" y="70"/>
                  </a:lnTo>
                  <a:lnTo>
                    <a:pt x="118" y="62"/>
                  </a:lnTo>
                  <a:lnTo>
                    <a:pt x="120" y="56"/>
                  </a:lnTo>
                  <a:lnTo>
                    <a:pt x="119" y="49"/>
                  </a:lnTo>
                  <a:lnTo>
                    <a:pt x="117" y="40"/>
                  </a:lnTo>
                  <a:lnTo>
                    <a:pt x="113" y="30"/>
                  </a:lnTo>
                  <a:lnTo>
                    <a:pt x="106" y="20"/>
                  </a:lnTo>
                  <a:lnTo>
                    <a:pt x="99" y="12"/>
                  </a:lnTo>
                  <a:lnTo>
                    <a:pt x="90" y="6"/>
                  </a:lnTo>
                  <a:lnTo>
                    <a:pt x="80" y="1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2"/>
                  </a:lnTo>
                  <a:lnTo>
                    <a:pt x="24" y="5"/>
                  </a:lnTo>
                  <a:lnTo>
                    <a:pt x="15" y="8"/>
                  </a:lnTo>
                  <a:lnTo>
                    <a:pt x="8" y="11"/>
                  </a:lnTo>
                  <a:lnTo>
                    <a:pt x="4" y="1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" name="Freeform 87"/>
            <p:cNvSpPr>
              <a:spLocks/>
            </p:cNvSpPr>
            <p:nvPr/>
          </p:nvSpPr>
          <p:spPr bwMode="auto">
            <a:xfrm>
              <a:off x="339" y="2102"/>
              <a:ext cx="116" cy="7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1"/>
                </a:cxn>
                <a:cxn ang="0">
                  <a:pos x="4" y="11"/>
                </a:cxn>
                <a:cxn ang="0">
                  <a:pos x="10" y="5"/>
                </a:cxn>
                <a:cxn ang="0">
                  <a:pos x="16" y="0"/>
                </a:cxn>
                <a:cxn ang="0">
                  <a:pos x="26" y="5"/>
                </a:cxn>
                <a:cxn ang="0">
                  <a:pos x="37" y="10"/>
                </a:cxn>
                <a:cxn ang="0">
                  <a:pos x="50" y="16"/>
                </a:cxn>
                <a:cxn ang="0">
                  <a:pos x="62" y="22"/>
                </a:cxn>
                <a:cxn ang="0">
                  <a:pos x="76" y="28"/>
                </a:cxn>
                <a:cxn ang="0">
                  <a:pos x="90" y="33"/>
                </a:cxn>
                <a:cxn ang="0">
                  <a:pos x="104" y="35"/>
                </a:cxn>
                <a:cxn ang="0">
                  <a:pos x="116" y="36"/>
                </a:cxn>
                <a:cxn ang="0">
                  <a:pos x="104" y="38"/>
                </a:cxn>
                <a:cxn ang="0">
                  <a:pos x="90" y="40"/>
                </a:cxn>
                <a:cxn ang="0">
                  <a:pos x="76" y="45"/>
                </a:cxn>
                <a:cxn ang="0">
                  <a:pos x="62" y="51"/>
                </a:cxn>
                <a:cxn ang="0">
                  <a:pos x="50" y="57"/>
                </a:cxn>
                <a:cxn ang="0">
                  <a:pos x="37" y="63"/>
                </a:cxn>
                <a:cxn ang="0">
                  <a:pos x="26" y="69"/>
                </a:cxn>
                <a:cxn ang="0">
                  <a:pos x="16" y="74"/>
                </a:cxn>
                <a:cxn ang="0">
                  <a:pos x="10" y="69"/>
                </a:cxn>
                <a:cxn ang="0">
                  <a:pos x="5" y="63"/>
                </a:cxn>
                <a:cxn ang="0">
                  <a:pos x="1" y="52"/>
                </a:cxn>
                <a:cxn ang="0">
                  <a:pos x="0" y="36"/>
                </a:cxn>
              </a:cxnLst>
              <a:rect l="0" t="0" r="r" b="b"/>
              <a:pathLst>
                <a:path w="116" h="74">
                  <a:moveTo>
                    <a:pt x="0" y="36"/>
                  </a:moveTo>
                  <a:lnTo>
                    <a:pt x="1" y="21"/>
                  </a:lnTo>
                  <a:lnTo>
                    <a:pt x="4" y="11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26" y="5"/>
                  </a:lnTo>
                  <a:lnTo>
                    <a:pt x="37" y="10"/>
                  </a:lnTo>
                  <a:lnTo>
                    <a:pt x="50" y="16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90" y="33"/>
                  </a:lnTo>
                  <a:lnTo>
                    <a:pt x="104" y="35"/>
                  </a:lnTo>
                  <a:lnTo>
                    <a:pt x="116" y="36"/>
                  </a:lnTo>
                  <a:lnTo>
                    <a:pt x="104" y="38"/>
                  </a:lnTo>
                  <a:lnTo>
                    <a:pt x="90" y="40"/>
                  </a:lnTo>
                  <a:lnTo>
                    <a:pt x="76" y="45"/>
                  </a:lnTo>
                  <a:lnTo>
                    <a:pt x="62" y="51"/>
                  </a:lnTo>
                  <a:lnTo>
                    <a:pt x="50" y="57"/>
                  </a:lnTo>
                  <a:lnTo>
                    <a:pt x="37" y="63"/>
                  </a:lnTo>
                  <a:lnTo>
                    <a:pt x="26" y="69"/>
                  </a:lnTo>
                  <a:lnTo>
                    <a:pt x="16" y="74"/>
                  </a:lnTo>
                  <a:lnTo>
                    <a:pt x="10" y="69"/>
                  </a:lnTo>
                  <a:lnTo>
                    <a:pt x="5" y="63"/>
                  </a:lnTo>
                  <a:lnTo>
                    <a:pt x="1" y="5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5853" name="Rectangle 77"/>
          <p:cNvSpPr>
            <a:spLocks noChangeArrowheads="1"/>
          </p:cNvSpPr>
          <p:nvPr/>
        </p:nvSpPr>
        <p:spPr bwMode="auto">
          <a:xfrm>
            <a:off x="4284663" y="28527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k-KZ" sz="2000" b="1"/>
          </a:p>
        </p:txBody>
      </p:sp>
      <p:sp>
        <p:nvSpPr>
          <p:cNvPr id="86" name="TextBox 85"/>
          <p:cNvSpPr txBox="1"/>
          <p:nvPr/>
        </p:nvSpPr>
        <p:spPr>
          <a:xfrm>
            <a:off x="1763688" y="2348880"/>
            <a:ext cx="54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«Көршіңді мадақта» тренингі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60648"/>
            <a:ext cx="4910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ТОПҚА БӨЛУ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ds03.infourok.ru/uploads/ex/0cae/000033bd-0d06f318/img4.jpg"/>
          <p:cNvPicPr/>
          <p:nvPr/>
        </p:nvPicPr>
        <p:blipFill>
          <a:blip r:embed="rId4" cstate="print"/>
          <a:srcRect l="22885" t="1539" r="23010" b="2721"/>
          <a:stretch>
            <a:fillRect/>
          </a:stretch>
        </p:blipFill>
        <p:spPr bwMode="auto">
          <a:xfrm>
            <a:off x="323528" y="1268760"/>
            <a:ext cx="2399908" cy="17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ktobegazeti.kz/wp-content/uploads/2011/11/%D0%AB%D0%B1%D1%8B%D1%80%D0%B0%D0%B9%D0%B4%D1%8B%D0%BD-%D0%B7%D0%B0%D0%BC%D0%B0%D0%BD%D1%8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12976"/>
            <a:ext cx="261897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oday.kz/static/uploads/media/pages/2013/05/4053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941168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23928" y="17008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“Абай” ауылы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357301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“Ыбырай”  ауылы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580526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“Махамбет”  ауылы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ойная стрелка влево/вправо 5"/>
          <p:cNvSpPr/>
          <p:nvPr/>
        </p:nvSpPr>
        <p:spPr>
          <a:xfrm>
            <a:off x="1475656" y="476672"/>
            <a:ext cx="4464496" cy="1584176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80728"/>
            <a:ext cx="3168352" cy="504056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АЛТЫН ЕРЕЖЕ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395536" y="2348880"/>
            <a:ext cx="8064896" cy="4248472"/>
            <a:chOff x="395536" y="2348880"/>
            <a:chExt cx="8064896" cy="4248472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395536" y="2348880"/>
              <a:ext cx="8064896" cy="4248472"/>
            </a:xfrm>
            <a:prstGeom prst="horizont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71600" y="2924945"/>
              <a:ext cx="691276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Топ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жұмысына белсене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қатыс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жұмыстың нәтижесі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саған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да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байланысты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екенін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естен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шығарма</a:t>
              </a: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Сыныптастарыңның пікіріне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құлақ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сал,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сөзін бөлме,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r>
                <a:rPr lang="kk-KZ" sz="2000" b="1" dirty="0" smtClean="0">
                  <a:latin typeface="Times New Roman" pitchFamily="18" charset="0"/>
                  <a:cs typeface="Times New Roman" pitchFamily="18" charset="0"/>
                </a:rPr>
                <a:t>   өйткені әр оқушының пікірі құнды</a:t>
              </a: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Өз ойыңды ашық, қорғанбай  айт</a:t>
              </a: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Жұмысыңды ұқыпты, тиянақты  орындауға тырыс</a:t>
              </a: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Өзіңнің және достарыңның жұмысын бағалап үйрен</a:t>
              </a: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000" b="1" dirty="0" smtClean="0">
                  <a:latin typeface="Times New Roman" pitchFamily="18" charset="0"/>
                  <a:cs typeface="Times New Roman" pitchFamily="18" charset="0"/>
                </a:rPr>
                <a:t>- Топ мүшелері бірін-бірі сыйлауы, құрметтеуі қажет</a:t>
              </a:r>
            </a:p>
            <a:p>
              <a:r>
                <a:rPr lang="kk-KZ" sz="2000" b="1" dirty="0" smtClean="0">
                  <a:latin typeface="Times New Roman" pitchFamily="18" charset="0"/>
                  <a:cs typeface="Times New Roman" pitchFamily="18" charset="0"/>
                </a:rPr>
                <a:t>- Топ бірін-бірі тыңдауы тиіс</a:t>
              </a:r>
            </a:p>
            <a:p>
              <a:endParaRPr lang="ru-RU" dirty="0" smtClean="0"/>
            </a:p>
            <a:p>
              <a:pPr>
                <a:buFontTx/>
                <a:buChar char="-"/>
              </a:pPr>
              <a:endParaRPr lang="ru-RU" dirty="0"/>
            </a:p>
          </p:txBody>
        </p:sp>
      </p:grpSp>
      <p:pic>
        <p:nvPicPr>
          <p:cNvPr id="1026" name="Picture 2" descr="C:\Users\User\Desktop\Мои документы\Музкартинки\animashk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3096344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4.kz/media/k2/items/cache/4b2dc277f4eb0c88ef2b670735536212_XL.jpg"/>
          <p:cNvPicPr>
            <a:picLocks noChangeAspect="1" noChangeArrowheads="1"/>
          </p:cNvPicPr>
          <p:nvPr/>
        </p:nvPicPr>
        <p:blipFill>
          <a:blip r:embed="rId4" cstate="print"/>
          <a:srcRect t="11629" b="12463"/>
          <a:stretch>
            <a:fillRect/>
          </a:stretch>
        </p:blipFill>
        <p:spPr bwMode="auto">
          <a:xfrm>
            <a:off x="5292080" y="4005064"/>
            <a:ext cx="3672408" cy="20162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2276872"/>
            <a:ext cx="85689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52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ІСКЕРЛІК  КЕЛІССӨЗДЕР</a:t>
            </a:r>
            <a:endParaRPr lang="ru-RU" sz="5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99592" y="692696"/>
            <a:ext cx="7344816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САБАҚТЫҢ  ТАҚЫРЫБЫ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87624" y="2492896"/>
            <a:ext cx="6768752" cy="31683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708921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Тақырып бойынша толық мәлімет бере отырып,  іскерлік әлеміндегі қарым-қатынастың норма-ларын меңгерту. Іскерлік қарым-қатынаста сөз әдебінің рөлін ұғындыру;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Оқушылардың тіл мәдениетін, ой-өрісін, білімін дамыту;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Жас ұрпақты шешендікке, ұтқыр сөйлей білуге, ұлтжандылыққа тәрбиелеу.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99592" y="332656"/>
            <a:ext cx="7776864" cy="936104"/>
          </a:xfrm>
          <a:prstGeom prst="ribbon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0466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26876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КҮТІЛЕТІН   НӘТИЖЕ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2164005"/>
            <a:ext cx="79208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шығармашылық</a:t>
            </a:r>
            <a:r>
              <a:rPr kumimoji="0" lang="kk-KZ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қабілеттерін  қалыптастырады;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топта ойласа отырып таңдау жасайды және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шешім қабылдайды;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тапсырмалар бойынша өз ойын айта алады;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оқушылар сөздік қорын молайтады;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сабақта тапсырманы қалай жасағаны туралы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немесе нені үйренгені туралы айта алады.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6" descr="und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733256"/>
            <a:ext cx="45365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und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483767" y="476672"/>
            <a:ext cx="42498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tudfiles.ru/html/2706/1020/html_GV5ufrCZG7.pBKg/htmlconvd-j8HUrw_html_7af20e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795245" cy="2736304"/>
          </a:xfrm>
          <a:prstGeom prst="rect">
            <a:avLst/>
          </a:prstGeom>
          <a:noFill/>
        </p:spPr>
      </p:pic>
      <p:pic>
        <p:nvPicPr>
          <p:cNvPr id="18436" name="Picture 4" descr="https://im0-tub-kz.yandex.net/i?id=d0a6ec45e08a263cf10ccc3e0ad1232f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3456384" cy="2448272"/>
          </a:xfrm>
          <a:prstGeom prst="rect">
            <a:avLst/>
          </a:prstGeom>
          <a:noFill/>
        </p:spPr>
      </p:pic>
      <p:pic>
        <p:nvPicPr>
          <p:cNvPr id="18438" name="Picture 6" descr="https://im3-tub-kz.yandex.net/i?id=7ea82d1242e425bb33620d9772f15aa2&amp;n=33&amp;h=215&amp;w=2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3528392" cy="2592288"/>
          </a:xfrm>
          <a:prstGeom prst="rect">
            <a:avLst/>
          </a:prstGeom>
          <a:noFill/>
        </p:spPr>
      </p:pic>
      <p:pic>
        <p:nvPicPr>
          <p:cNvPr id="18440" name="Picture 8" descr="http://akorda.in/upload/anounces/697d73b1e5d126ba5e4c7849f71733b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429000"/>
            <a:ext cx="3240360" cy="2664296"/>
          </a:xfrm>
          <a:prstGeom prst="rect">
            <a:avLst/>
          </a:prstGeom>
          <a:noFill/>
        </p:spPr>
      </p:pic>
      <p:pic>
        <p:nvPicPr>
          <p:cNvPr id="7" name="Picture 2" descr="http://24.kz/media/k2/items/cache/4b2dc277f4eb0c88ef2b670735536212_XL.jpg"/>
          <p:cNvPicPr>
            <a:picLocks noChangeAspect="1" noChangeArrowheads="1"/>
          </p:cNvPicPr>
          <p:nvPr/>
        </p:nvPicPr>
        <p:blipFill>
          <a:blip r:embed="rId7" cstate="print"/>
          <a:srcRect t="11629" b="12463"/>
          <a:stretch>
            <a:fillRect/>
          </a:stretch>
        </p:blipFill>
        <p:spPr bwMode="auto">
          <a:xfrm>
            <a:off x="2915816" y="2132856"/>
            <a:ext cx="367240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76672"/>
            <a:ext cx="4104455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0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kk-KZ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Мои документы\ОМЖ КМЖ\смайлики 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411760" cy="1944216"/>
          </a:xfrm>
          <a:prstGeom prst="rect">
            <a:avLst/>
          </a:prstGeom>
          <a:noFill/>
        </p:spPr>
      </p:pic>
      <p:sp>
        <p:nvSpPr>
          <p:cNvPr id="5122" name="AutoShape 2" descr="https://fb.onthe.io/pogudxaHR0cDovL2kuY2RubmFpai5jb20vby9mVlg2ZzE4eHF4d1NqTnNya3NRcDlDR0cuanBn.prx.f1591a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cs406322.vk.me/g41615891/a_b62cae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2051720" cy="2302371"/>
          </a:xfrm>
          <a:prstGeom prst="rect">
            <a:avLst/>
          </a:prstGeom>
          <a:noFill/>
        </p:spPr>
      </p:pic>
      <p:pic>
        <p:nvPicPr>
          <p:cNvPr id="5128" name="Picture 8" descr="http://www.fotografekle.com/thumb.php?id=76FB_4B594E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728192" cy="1800200"/>
          </a:xfrm>
          <a:prstGeom prst="rect">
            <a:avLst/>
          </a:prstGeom>
          <a:noFill/>
        </p:spPr>
      </p:pic>
      <p:pic>
        <p:nvPicPr>
          <p:cNvPr id="8" name="Рисунок 7" descr="C:\Users\User\Desktop\Сабакка\AKwrucILCq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157192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31840" y="4909810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,sans-serif"/>
                <a:ea typeface="Times New Roman" pitchFamily="18" charset="0"/>
                <a:cs typeface="Arial" pitchFamily="34" charset="0"/>
              </a:rPr>
              <a:t>                    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,sans-serif"/>
                <a:ea typeface="Times New Roman" pitchFamily="18" charset="0"/>
                <a:cs typeface="Arial" pitchFamily="34" charset="0"/>
              </a:rPr>
              <a:t>«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2492896"/>
            <a:ext cx="2291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ahoma,sans-serif"/>
                <a:ea typeface="Times New Roman" pitchFamily="18" charset="0"/>
                <a:cs typeface="Arial" pitchFamily="34" charset="0"/>
              </a:rPr>
              <a:t>БАҒАЛАУ   ПАРАҒЫ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17728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Өзін-өзі бағалау 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75656" y="3140968"/>
          <a:ext cx="6095999" cy="1827794"/>
        </p:xfrm>
        <a:graphic>
          <a:graphicData uri="http://schemas.openxmlformats.org/drawingml/2006/table">
            <a:tbl>
              <a:tblPr/>
              <a:tblGrid>
                <a:gridCol w="1307134"/>
                <a:gridCol w="1197060"/>
                <a:gridCol w="1197060"/>
                <a:gridCol w="1197060"/>
                <a:gridCol w="1197685"/>
              </a:tblGrid>
              <a:tr h="94603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Оқушының аты-жөні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Үй жұмысы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Жаңа тақырыппен жұмыс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Оқулықпен жұмыс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92-жаттығу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Оқулықпен жұмыс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93-жаттығу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kk-KZ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kk-K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kk-KZ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kk-KZ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kk-K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kk-K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kk-K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286</Words>
  <Application>Microsoft Office PowerPoint</Application>
  <PresentationFormat>Экран (4:3)</PresentationFormat>
  <Paragraphs>91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АЛТЫН ЕРЕЖЕ</vt:lpstr>
      <vt:lpstr>Слайд 5</vt:lpstr>
      <vt:lpstr>Слайд 6</vt:lpstr>
      <vt:lpstr>Слайд 7</vt:lpstr>
      <vt:lpstr>Слайд 8</vt:lpstr>
      <vt:lpstr>Слайд 9</vt:lpstr>
      <vt:lpstr> Іскерлік әңгіме барысында қойылатын сұрақтар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2017-01-14T09:33:59Z</dcterms:created>
  <dcterms:modified xsi:type="dcterms:W3CDTF">2017-01-15T09:30:30Z</dcterms:modified>
</cp:coreProperties>
</file>