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1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A8357-C3E7-4D41-AEF5-698C65C8022B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37754-3AF2-472F-96A4-41C3C98978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6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7754-3AF2-472F-96A4-41C3C989780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5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6C468CE-9AC7-4BC2-ADB5-BC502D0FED77}" type="datetimeFigureOut">
              <a:rPr lang="ru-RU" smtClean="0"/>
              <a:t>01.12.2016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E9073047-6091-45EF-A2FC-34FAB7B0FD4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237312"/>
            <a:ext cx="6400800" cy="48160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ПОДГОТОВИЛ: Хвостовой Дмитрий 9 класс В</a:t>
            </a:r>
            <a:endParaRPr lang="ru-RU" sz="1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717032"/>
            <a:ext cx="7772400" cy="1470025"/>
          </a:xfrm>
        </p:spPr>
        <p:txBody>
          <a:bodyPr/>
          <a:lstStyle/>
          <a:p>
            <a:r>
              <a:rPr lang="ru-RU" sz="4000" dirty="0" smtClean="0">
                <a:latin typeface="Arial Black" pitchFamily="34" charset="0"/>
              </a:rPr>
              <a:t>ИСТОРИЯ ФИЗИЧЕСКОЙ КУЛЬТУРЫ</a:t>
            </a:r>
            <a:endParaRPr lang="ru-RU" sz="4000" dirty="0"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4"/>
          <a:stretch/>
        </p:blipFill>
        <p:spPr>
          <a:xfrm>
            <a:off x="1907704" y="620689"/>
            <a:ext cx="5504762" cy="292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0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r>
              <a:rPr lang="ru-RU" dirty="0"/>
              <a:t>Физическая культура в </a:t>
            </a:r>
            <a:r>
              <a:rPr lang="ru-RU" dirty="0" smtClean="0"/>
              <a:t>Японии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466226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Японии в течение многих столетий обязательным умением воина была </a:t>
            </a:r>
            <a:r>
              <a:rPr lang="ru-RU" dirty="0" smtClean="0"/>
              <a:t>стрельба из </a:t>
            </a:r>
            <a:r>
              <a:rPr lang="ru-RU" dirty="0"/>
              <a:t>лука и фехтование на мечах (</a:t>
            </a:r>
            <a:r>
              <a:rPr lang="ru-RU" dirty="0" err="1"/>
              <a:t>кэндо</a:t>
            </a:r>
            <a:r>
              <a:rPr lang="ru-RU" dirty="0" smtClean="0"/>
              <a:t>).</a:t>
            </a:r>
          </a:p>
          <a:p>
            <a:pPr marL="0" indent="0" algn="just">
              <a:buNone/>
            </a:pPr>
            <a:r>
              <a:rPr lang="ru-RU" dirty="0"/>
              <a:t>Японию называют страной традиций: там люди очень бережно относятся к своей истории и чтят обычаи предков. С давних времён в Японии изучают разные виды единоборств, то есть борьбу с. противником без использования огнестрельного оружия. Карате-до </a:t>
            </a:r>
            <a:r>
              <a:rPr lang="ru-RU" dirty="0" smtClean="0"/>
              <a:t>– древнее военное </a:t>
            </a:r>
            <a:r>
              <a:rPr lang="ru-RU" dirty="0"/>
              <a:t>искусство рукопашного боя. Оно возникло в Китае и </a:t>
            </a:r>
            <a:r>
              <a:rPr lang="ru-RU" dirty="0" smtClean="0"/>
              <a:t>пришло </a:t>
            </a:r>
            <a:r>
              <a:rPr lang="ru-RU" dirty="0"/>
              <a:t>в Японию. </a:t>
            </a:r>
            <a:r>
              <a:rPr lang="ru-RU" dirty="0" smtClean="0"/>
              <a:t>Айкидо - боевое </a:t>
            </a:r>
            <a:r>
              <a:rPr lang="ru-RU" dirty="0"/>
              <a:t>искусство, созданное японским мастером по имени </a:t>
            </a:r>
            <a:r>
              <a:rPr lang="ru-RU" dirty="0" err="1" smtClean="0"/>
              <a:t>Уэсиба</a:t>
            </a:r>
            <a:r>
              <a:rPr lang="ru-RU" dirty="0" smtClean="0"/>
              <a:t> </a:t>
            </a:r>
            <a:r>
              <a:rPr lang="ru-RU" dirty="0" err="1" smtClean="0"/>
              <a:t>Морихэй</a:t>
            </a:r>
            <a:r>
              <a:rPr lang="ru-RU" dirty="0"/>
              <a:t>. В отличие от других видов единоборств, в </a:t>
            </a:r>
            <a:r>
              <a:rPr lang="ru-RU" dirty="0" smtClean="0"/>
              <a:t>айкидо </a:t>
            </a:r>
            <a:r>
              <a:rPr lang="ru-RU" dirty="0"/>
              <a:t>вообще нет приёмов нападения на противника. Это искусство защиты и использования усилий и массы тела противника против него самого.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861048"/>
            <a:ext cx="4231702" cy="2815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96107"/>
            <a:ext cx="4114265" cy="274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96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90066"/>
          </a:xfrm>
        </p:spPr>
        <p:txBody>
          <a:bodyPr/>
          <a:lstStyle/>
          <a:p>
            <a:r>
              <a:rPr lang="ru-RU" dirty="0"/>
              <a:t>Физическая культура в </a:t>
            </a:r>
            <a:r>
              <a:rPr lang="ru-RU" dirty="0" smtClean="0"/>
              <a:t>индии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466226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Индии с давних времён развивается йога. Люди, практикующие йогу, известны всему миру удивительной гибкостью, ловкостью и выносливостью: йог может без труда подолгу пребывать под водой, ступать по горячим углям, может долго обходиться без пищи. Но йога </a:t>
            </a:r>
            <a:r>
              <a:rPr lang="ru-RU" dirty="0" smtClean="0"/>
              <a:t>- это </a:t>
            </a:r>
            <a:r>
              <a:rPr lang="ru-RU" dirty="0"/>
              <a:t>не просто чудеса человеческого тела. Это и особый образ жизни, особый взгляд на мир. Йоги считают, что при помощи специальных поз (их </a:t>
            </a:r>
            <a:r>
              <a:rPr lang="ru-RU" dirty="0" smtClean="0"/>
              <a:t>называют </a:t>
            </a:r>
            <a:r>
              <a:rPr lang="ru-RU" dirty="0" err="1"/>
              <a:t>асаны</a:t>
            </a:r>
            <a:r>
              <a:rPr lang="ru-RU" dirty="0"/>
              <a:t>) можно улучшить работу разных органов человека.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857919"/>
            <a:ext cx="6552728" cy="383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08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ru-RU" dirty="0"/>
              <a:t>Физическая культура в </a:t>
            </a:r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79248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Русская земля хранит память о многих сражениях и с давних времён славилась доблестными воинами. На территории Древней Руси нет места, где бы не пролилась русская кровь. Сначала здесь жили </a:t>
            </a:r>
            <a:r>
              <a:rPr lang="ru-RU" dirty="0" smtClean="0"/>
              <a:t>враждующие </a:t>
            </a:r>
            <a:r>
              <a:rPr lang="ru-RU" dirty="0"/>
              <a:t>племена, а потом образовались государства </a:t>
            </a:r>
            <a:r>
              <a:rPr lang="ru-RU" dirty="0" smtClean="0"/>
              <a:t>- княжества</a:t>
            </a:r>
            <a:r>
              <a:rPr lang="ru-RU" dirty="0"/>
              <a:t>. В каждом княжестве был свой правитель </a:t>
            </a:r>
            <a:r>
              <a:rPr lang="ru-RU" dirty="0" smtClean="0"/>
              <a:t>--- князь</a:t>
            </a:r>
            <a:r>
              <a:rPr lang="ru-RU" dirty="0"/>
              <a:t>, и они часто воевали </a:t>
            </a:r>
            <a:r>
              <a:rPr lang="ru-RU" dirty="0" smtClean="0"/>
              <a:t>между </a:t>
            </a:r>
            <a:r>
              <a:rPr lang="ru-RU" dirty="0"/>
              <a:t>собой. Русские воины всегда отличались терпеливостью, преданностью, готовностью пожертвовать жизнью за </a:t>
            </a:r>
            <a:r>
              <a:rPr lang="ru-RU" dirty="0" smtClean="0"/>
              <a:t>ближнего. </a:t>
            </a:r>
            <a:r>
              <a:rPr lang="ru-RU" dirty="0"/>
              <a:t>Мужчины на Руси тренировались в кулачном бое</a:t>
            </a:r>
            <a:r>
              <a:rPr lang="ru-RU" dirty="0" smtClean="0"/>
              <a:t>, </a:t>
            </a:r>
            <a:r>
              <a:rPr lang="ru-RU" dirty="0"/>
              <a:t>плавании, </a:t>
            </a:r>
            <a:r>
              <a:rPr lang="ru-RU" dirty="0" smtClean="0"/>
              <a:t>конных </a:t>
            </a:r>
            <a:r>
              <a:rPr lang="ru-RU" dirty="0"/>
              <a:t>скачках, стреляли из </a:t>
            </a:r>
            <a:r>
              <a:rPr lang="ru-RU" dirty="0" smtClean="0"/>
              <a:t>лука, </a:t>
            </a:r>
            <a:r>
              <a:rPr lang="ru-RU" dirty="0"/>
              <a:t>метали </a:t>
            </a:r>
            <a:r>
              <a:rPr lang="ru-RU" dirty="0" smtClean="0"/>
              <a:t>копья, дрались </a:t>
            </a:r>
            <a:r>
              <a:rPr lang="ru-RU" dirty="0"/>
              <a:t>на мечах.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78" y="3707904"/>
            <a:ext cx="4605453" cy="28948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732" y="3717032"/>
            <a:ext cx="4283968" cy="288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4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ru-RU" dirty="0"/>
              <a:t>Физическая культура в </a:t>
            </a:r>
            <a:r>
              <a:rPr lang="ru-RU" dirty="0" smtClean="0"/>
              <a:t>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80728"/>
            <a:ext cx="79248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Наиболее популярна на Руса была старинная русская забава – кулачные бои. Любимым развлечением мальчишек и девчонок было катание на коньках.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918" y="2924944"/>
            <a:ext cx="4356250" cy="37090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85841"/>
            <a:ext cx="4485432" cy="271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4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dirty="0" smtClean="0"/>
              <a:t>Возрождение олимпийских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8136904" cy="5040560"/>
          </a:xfrm>
        </p:spPr>
        <p:txBody>
          <a:bodyPr>
            <a:normAutofit/>
          </a:bodyPr>
          <a:lstStyle/>
          <a:p>
            <a:r>
              <a:rPr lang="ru-RU" dirty="0"/>
              <a:t>После запрета Олимпийских игр христианами Олимпийская идея не исчезла. В начале семнадцатого века в Англии несколько раз проходили соревнования, носившие название "</a:t>
            </a:r>
            <a:r>
              <a:rPr lang="ru-RU" b="1" dirty="0"/>
              <a:t>олимпийские</a:t>
            </a:r>
            <a:r>
              <a:rPr lang="ru-RU" dirty="0"/>
              <a:t>". Немногим позже эти игры проходили во Франции и Греции. Конечно, эти соревнования были не в пример современным, они были скорее похожи на районные состязания. Ну а </a:t>
            </a:r>
            <a:r>
              <a:rPr lang="ru-RU" dirty="0" smtClean="0"/>
              <a:t>предшественниками </a:t>
            </a:r>
            <a:r>
              <a:rPr lang="ru-RU" dirty="0"/>
              <a:t>современных Олимпийских игр можно считать </a:t>
            </a:r>
            <a:r>
              <a:rPr lang="ru-RU" b="1" dirty="0"/>
              <a:t>«Олимпии»</a:t>
            </a:r>
            <a:r>
              <a:rPr lang="ru-RU" dirty="0"/>
              <a:t>, которые проводились с 1859—1888 годов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5439862" cy="346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05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dirty="0" smtClean="0"/>
              <a:t>Возрождение олимпийских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5040560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В</a:t>
            </a:r>
            <a:r>
              <a:rPr lang="ru-RU" dirty="0" smtClean="0"/>
              <a:t>еликим </a:t>
            </a:r>
            <a:r>
              <a:rPr lang="ru-RU" dirty="0"/>
              <a:t>французом», </a:t>
            </a:r>
            <a:r>
              <a:rPr lang="ru-RU" dirty="0" smtClean="0"/>
              <a:t>который возродил Олимпийские игры был </a:t>
            </a:r>
            <a:r>
              <a:rPr lang="ru-RU" dirty="0"/>
              <a:t>барон </a:t>
            </a:r>
            <a:r>
              <a:rPr lang="ru-RU" b="1" dirty="0"/>
              <a:t>Пьер де Кубертен</a:t>
            </a:r>
            <a:r>
              <a:rPr lang="ru-RU" dirty="0"/>
              <a:t>. С помощью проведения подобных соревнований он рассчитывал усилить французскую армию, потерпевшую тогда поражение в Франко-прусской войне 1870—1871 гг., и сделать полем битвы Олимпийскую арену, на которой могли мериться силами спортсмены со всего мира.</a:t>
            </a:r>
          </a:p>
          <a:p>
            <a:r>
              <a:rPr lang="ru-RU" dirty="0"/>
              <a:t>И вот в 1897 году на конгрессе в Сорбонне, барон Пьер де Кубертен обнародовал идею возрождения Олимпийских игр. Было принято решение провести первые Олимпийские игры современности в 1896 году в Греческом городе Афины — в стране, где они, и зародились, следуя истории. Был организован Международный олимпийский комитет (сокращенно </a:t>
            </a:r>
            <a:r>
              <a:rPr lang="ru-RU" b="1" dirty="0"/>
              <a:t>МОК</a:t>
            </a:r>
            <a:r>
              <a:rPr lang="ru-RU" dirty="0"/>
              <a:t>), первым президентом которого стал грек </a:t>
            </a:r>
            <a:r>
              <a:rPr lang="ru-RU" dirty="0" err="1"/>
              <a:t>Деметриус</a:t>
            </a:r>
            <a:r>
              <a:rPr lang="ru-RU" dirty="0"/>
              <a:t> </a:t>
            </a:r>
            <a:r>
              <a:rPr lang="ru-RU" dirty="0" err="1"/>
              <a:t>Викелас</a:t>
            </a:r>
            <a:r>
              <a:rPr lang="ru-RU" dirty="0"/>
              <a:t>, а генеральным секретарем сам Кубертен.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2575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4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dirty="0" smtClean="0"/>
              <a:t>Возрождение олимпийских игр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24744"/>
            <a:ext cx="8136904" cy="4114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Со </a:t>
            </a:r>
            <a:r>
              <a:rPr lang="ru-RU" dirty="0"/>
              <a:t>времен Древней Греции, игры 1896 года стали самым большим событием в мире спорта, хоть участие в них принимало всего 250 спортсменов. Игры прошли с огромным успехом и власти Греции предложили постоянно проводить их на территории своей страны. Но </a:t>
            </a:r>
            <a:r>
              <a:rPr lang="ru-RU" i="1" dirty="0"/>
              <a:t>Международный олимпийский комитет</a:t>
            </a:r>
            <a:r>
              <a:rPr lang="ru-RU" dirty="0"/>
              <a:t> ввел правило, которое предписывало менять место проведения Олимпийских игр и проводить их каждые 4 года.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92896"/>
            <a:ext cx="5652120" cy="423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55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/>
          <a:lstStyle/>
          <a:p>
            <a:pPr algn="ctr"/>
            <a:r>
              <a:rPr lang="ru-RU" dirty="0"/>
              <a:t>зарождение физической культуры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4662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Физическая </a:t>
            </a:r>
            <a:r>
              <a:rPr lang="ru-RU" dirty="0"/>
              <a:t>культура </a:t>
            </a:r>
            <a:r>
              <a:rPr lang="ru-RU" dirty="0" smtClean="0"/>
              <a:t>- наследница </a:t>
            </a:r>
            <a:r>
              <a:rPr lang="ru-RU" dirty="0"/>
              <a:t>военного искусства. Она существует с того времени, когда на земле жили первые люди, которые воевали с врагами и охотились. Прошло много столетий, и физическая подготовка перестала быть одним лишь средством воспитания воинов. Она начала помогать сплочению людей и дружбе между народами. Как это случилось? Задолго до того, как на земле появились современные города, в Азии между реками Тигр и Евфрат процветали могущественные государства. Сейчас там пустыня, но когда-то росли сады и земли давали богатые урожаи. </a:t>
            </a:r>
            <a:r>
              <a:rPr lang="ru-RU" dirty="0" smtClean="0"/>
              <a:t>Уже тогда люди соревновались в стрельбе из лука, устраивали соревнования по кулачному бою, состязались в езде на колесницах и плавании.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6619875" cy="3143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228" y="3912713"/>
            <a:ext cx="1718540" cy="246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9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418058"/>
          </a:xfrm>
        </p:spPr>
        <p:txBody>
          <a:bodyPr/>
          <a:lstStyle/>
          <a:p>
            <a:pPr algn="ctr"/>
            <a:r>
              <a:rPr lang="ru-RU" dirty="0" smtClean="0"/>
              <a:t>Физическая культура древнего </a:t>
            </a:r>
            <a:r>
              <a:rPr lang="ru-RU" dirty="0" err="1" smtClean="0"/>
              <a:t>египта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4662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Потом </a:t>
            </a:r>
            <a:r>
              <a:rPr lang="ru-RU" dirty="0"/>
              <a:t>жизнь между двух рек пришла в упадок, и физическая культура продолжила развиваться в Древнем </a:t>
            </a:r>
            <a:r>
              <a:rPr lang="ru-RU" dirty="0"/>
              <a:t>Египте государстве на севере Африки. Оттуда к нам попали самые знаменитые изображения древних боевых колесниц. В древнем Египте воинов учили </a:t>
            </a:r>
            <a:r>
              <a:rPr lang="ru-RU" dirty="0" smtClean="0"/>
              <a:t>обращаться </a:t>
            </a:r>
            <a:r>
              <a:rPr lang="ru-RU" dirty="0"/>
              <a:t>с боевым топором. копьём. булавой и кинжалом. В качестве метательного оружия применяли лёгкие копья, бумеранги. Высоко ценилось мастерство стрельбы из </a:t>
            </a:r>
            <a:r>
              <a:rPr lang="ru-RU" dirty="0" smtClean="0"/>
              <a:t>лука. Физические </a:t>
            </a:r>
            <a:r>
              <a:rPr lang="ru-RU" dirty="0"/>
              <a:t>упражнения нужны были не только для обучения воинов. На праздниках и пирах в богатых домах гостей развлекали выступлениями акробаты и гимнасты.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10458"/>
          <a:stretch/>
        </p:blipFill>
        <p:spPr>
          <a:xfrm>
            <a:off x="3017841" y="3896468"/>
            <a:ext cx="3060989" cy="2857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30" y="3140968"/>
            <a:ext cx="3028366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99561"/>
            <a:ext cx="2893747" cy="192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57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Физическая культура древней Греции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6302" y="908720"/>
            <a:ext cx="79248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Физическая </a:t>
            </a:r>
            <a:r>
              <a:rPr lang="ru-RU" dirty="0"/>
              <a:t>культура развивалась не только в Африке, но и в Европе. Образцом для современных спортсменов и воинов во всём мире сейчас служит культура древней Греции. Территорию Древней Греции делили между собой разные народы. Они часто воевали друг с другом и странами-соседями. Неудивительно. что у греков было принято готовить мальчиков к войне с раннего возраста. В будущих воинах воспитывали силу, выносливость, отвагу</a:t>
            </a:r>
            <a:r>
              <a:rPr lang="ru-RU" dirty="0" smtClean="0"/>
              <a:t>.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глубокой древности в Греции проходили общие спортивные соревнования </a:t>
            </a:r>
            <a:r>
              <a:rPr lang="ru-RU" dirty="0" smtClean="0"/>
              <a:t>- </a:t>
            </a:r>
            <a:r>
              <a:rPr lang="ru-RU" b="1" u="sng" dirty="0" smtClean="0">
                <a:solidFill>
                  <a:srgbClr val="FFFF00"/>
                </a:solidFill>
              </a:rPr>
              <a:t>Олимпийские </a:t>
            </a:r>
            <a:r>
              <a:rPr lang="ru-RU" b="1" u="sng" dirty="0">
                <a:solidFill>
                  <a:srgbClr val="FFFF00"/>
                </a:solidFill>
              </a:rPr>
              <a:t>игры</a:t>
            </a:r>
            <a:r>
              <a:rPr lang="ru-RU" dirty="0"/>
              <a:t>. Потом эта традиция на многие века была забыта.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17" y="2996952"/>
            <a:ext cx="6879363" cy="33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4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Физическая культура древней </a:t>
            </a:r>
            <a:r>
              <a:rPr lang="ru-RU" dirty="0" smtClean="0"/>
              <a:t>Греции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196752"/>
            <a:ext cx="79248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Спарта была государством, в котором воспитывали граждан-воинов. и мальчики, и девочки должны были много заниматься физическими упражнениями и закаливанием. Порядки в Спарте были очень строгими, а жизнь - суровой. До сих пор о простом, скромном жилье без удобств говорят «спартанские условия».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48484"/>
            <a:ext cx="5455788" cy="390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03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ru-RU" dirty="0" smtClean="0"/>
              <a:t>Физическая культура древнего Рима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124744"/>
            <a:ext cx="79248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городах Древнего Рима проводились бои гладиаторов. Бои не были похожи на спортивные игры в Греции. Это были жестокие забавы, в которых участвовали, как правило, пленные воины. Гладиаторы сражались </a:t>
            </a:r>
            <a:r>
              <a:rPr lang="ru-RU" dirty="0"/>
              <a:t>д</a:t>
            </a:r>
            <a:r>
              <a:rPr lang="ru-RU" dirty="0" smtClean="0"/>
              <a:t>руг с другом </a:t>
            </a:r>
            <a:r>
              <a:rPr lang="ru-RU" dirty="0"/>
              <a:t>с разным оружием -мечами, копьями, специальными сетями. Иногда боролись с дикими </a:t>
            </a:r>
            <a:r>
              <a:rPr lang="ru-RU" dirty="0" smtClean="0"/>
              <a:t>зверями.</a:t>
            </a:r>
            <a:r>
              <a:rPr lang="ru-RU" dirty="0"/>
              <a:t> Гладиаторам необходимо было хорошо готовиться к выступлениям, так как от качества подготовки зависела их жизнь. Кровавое зрелище привлекало многих зрителей, трибуны вокруг арен были заполнены народом. Зрители решали, оставить побеждённого в живых или убить, а </a:t>
            </a:r>
            <a:r>
              <a:rPr lang="ru-RU" dirty="0" smtClean="0"/>
              <a:t>гладиатор-победитель </a:t>
            </a:r>
            <a:r>
              <a:rPr lang="ru-RU" dirty="0"/>
              <a:t>мог в награду </a:t>
            </a:r>
            <a:r>
              <a:rPr lang="ru-RU" dirty="0" smtClean="0"/>
              <a:t>получить </a:t>
            </a:r>
            <a:r>
              <a:rPr lang="ru-RU" dirty="0"/>
              <a:t>свободу.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0" y="3448763"/>
            <a:ext cx="3707904" cy="25698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21" y="3448763"/>
            <a:ext cx="4996971" cy="25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6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Физическая культура в Средние века </a:t>
            </a:r>
            <a:r>
              <a:rPr lang="ru-RU" dirty="0" smtClean="0"/>
              <a:t>в </a:t>
            </a:r>
            <a:r>
              <a:rPr lang="ru-RU" dirty="0"/>
              <a:t>Европе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Спустя несколько столетий древнеримская империя исчезла, и на её месте в Европе образовалось много государств. </a:t>
            </a:r>
            <a:r>
              <a:rPr lang="ru-RU" dirty="0" smtClean="0"/>
              <a:t>Между </a:t>
            </a:r>
            <a:r>
              <a:rPr lang="ru-RU" dirty="0"/>
              <a:t>ними шли войны. Хорошо </a:t>
            </a:r>
            <a:r>
              <a:rPr lang="ru-RU" dirty="0" smtClean="0"/>
              <a:t>подготовленные </a:t>
            </a:r>
            <a:r>
              <a:rPr lang="ru-RU" dirty="0"/>
              <a:t>воины-профессионалы пользовались </a:t>
            </a:r>
            <a:r>
              <a:rPr lang="ru-RU" dirty="0" smtClean="0"/>
              <a:t>уважением </a:t>
            </a:r>
            <a:r>
              <a:rPr lang="ru-RU" dirty="0"/>
              <a:t>и легко находили себе работу в армиях королей и герцогов. </a:t>
            </a:r>
            <a:r>
              <a:rPr lang="ru-RU" dirty="0" smtClean="0"/>
              <a:t> </a:t>
            </a:r>
            <a:r>
              <a:rPr lang="ru-RU" dirty="0"/>
              <a:t>До появления огнестрельного оружия люди продолжали сражаться мечами, саблями, копьями и метательными снарядами. Нужно было уметь хорошо владеть </a:t>
            </a:r>
            <a:r>
              <a:rPr lang="ru-RU" dirty="0" smtClean="0"/>
              <a:t>оружием, быть ловким, быстры и умелым.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53164"/>
            <a:ext cx="4752528" cy="34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4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95" y="25121"/>
            <a:ext cx="7924800" cy="1143000"/>
          </a:xfrm>
        </p:spPr>
        <p:txBody>
          <a:bodyPr/>
          <a:lstStyle/>
          <a:p>
            <a:pPr algn="ctr"/>
            <a:r>
              <a:rPr lang="ru-RU" dirty="0"/>
              <a:t>Физическая культура в Средние века </a:t>
            </a:r>
            <a:r>
              <a:rPr lang="ru-RU" dirty="0" smtClean="0"/>
              <a:t>в </a:t>
            </a:r>
            <a:r>
              <a:rPr lang="ru-RU" dirty="0"/>
              <a:t>Европе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3595" y="1196752"/>
            <a:ext cx="79248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Вне военного времени были очень популярны рыцарские турниры</a:t>
            </a:r>
            <a:r>
              <a:rPr lang="ru-RU" dirty="0" smtClean="0"/>
              <a:t>. </a:t>
            </a:r>
            <a:r>
              <a:rPr lang="ru-RU" dirty="0"/>
              <a:t>Рыцарские турниры были настоящими спортивными состязаниями: воины в </a:t>
            </a:r>
            <a:r>
              <a:rPr lang="ru-RU" dirty="0" smtClean="0"/>
              <a:t>тяжёлом вооружении </a:t>
            </a:r>
            <a:r>
              <a:rPr lang="ru-RU" dirty="0"/>
              <a:t>сражались верхом и бились на мечах. дрались всерьёз: поединки часто заканчивались ранениями а даже </a:t>
            </a:r>
            <a:r>
              <a:rPr lang="ru-RU" dirty="0" smtClean="0"/>
              <a:t>гибелью </a:t>
            </a:r>
            <a:r>
              <a:rPr lang="ru-RU" dirty="0"/>
              <a:t>участников схваток. Рыцарские турниры проходили с большой торжественностью и пышностью. Воины приезжали на соревнования из разных городов Европы. Желающих посмотреть, как рыцари показывают своё воинское мастерство, всегда было много. </a:t>
            </a:r>
            <a:r>
              <a:rPr lang="ru-RU" dirty="0" smtClean="0"/>
              <a:t>Но потом </a:t>
            </a:r>
            <a:r>
              <a:rPr lang="ru-RU" dirty="0"/>
              <a:t>люди изобрели ружья, которые пробивали защиту рыцаря с дальнего расстояния. Изобрели лёгкие пушки, которые можно было быстро перекатывать с места на место, и тяжёлые рыцарские доспехи стали бесполезными, их прекратили использовать. А вместе с </a:t>
            </a:r>
            <a:r>
              <a:rPr lang="ru-RU" dirty="0" smtClean="0"/>
              <a:t>ними </a:t>
            </a:r>
            <a:r>
              <a:rPr lang="ru-RU" dirty="0"/>
              <a:t>исчезли и красочные рыцарские турниры.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53206"/>
            <a:ext cx="4807721" cy="277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r>
              <a:rPr lang="ru-RU" dirty="0"/>
              <a:t>Физическая культура в древнем </a:t>
            </a:r>
            <a:r>
              <a:rPr lang="ru-RU" dirty="0" smtClean="0"/>
              <a:t>Китае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8521" y="1268760"/>
            <a:ext cx="7924800" cy="41148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Совсем иным путём развивалась физическая культура </a:t>
            </a:r>
            <a:r>
              <a:rPr lang="ru-RU" dirty="0" smtClean="0"/>
              <a:t>в Азии.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/>
              <a:t>Китай </a:t>
            </a:r>
            <a:r>
              <a:rPr lang="ru-RU" dirty="0" smtClean="0"/>
              <a:t>- очень </a:t>
            </a:r>
            <a:r>
              <a:rPr lang="ru-RU" dirty="0"/>
              <a:t>древнее государство. </a:t>
            </a:r>
            <a:r>
              <a:rPr lang="ru-RU" dirty="0" smtClean="0"/>
              <a:t>В </a:t>
            </a:r>
            <a:r>
              <a:rPr lang="ru-RU" dirty="0"/>
              <a:t>Древнем Китае много столетий назад возникла целая система самосовершенствования человека </a:t>
            </a:r>
            <a:r>
              <a:rPr lang="ru-RU" dirty="0" smtClean="0"/>
              <a:t>- ушу</a:t>
            </a:r>
            <a:r>
              <a:rPr lang="ru-RU" dirty="0"/>
              <a:t>. Это искусство воспитания тела и духа. В ушу есть и приёмы самообороны, и оздоровительные упражнения, и способы развития лучших качеств характера. Техника ушу очень разнообразна: в ней есть различные приёмы обороны и нападения. Это удары ногой, рукой, захваты рук, ног, туловища и умение правильно падать.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21099"/>
            <a:ext cx="2665240" cy="2359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99812"/>
            <a:ext cx="5625628" cy="24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90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60</TotalTime>
  <Words>1105</Words>
  <Application>Microsoft Office PowerPoint</Application>
  <PresentationFormat>Экран (4:3)</PresentationFormat>
  <Paragraphs>36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ИСТОРИЯ ФИЗИЧЕСКОЙ КУЛЬТУРЫ</vt:lpstr>
      <vt:lpstr>зарождение физической культуры </vt:lpstr>
      <vt:lpstr>Физическая культура древнего египта</vt:lpstr>
      <vt:lpstr>Физическая культура древней Греции </vt:lpstr>
      <vt:lpstr>Физическая культура древней Греции </vt:lpstr>
      <vt:lpstr>Физическая культура древнего Рима</vt:lpstr>
      <vt:lpstr>Физическая культура в Средние века в Европе </vt:lpstr>
      <vt:lpstr>Физическая культура в Средние века в Европе </vt:lpstr>
      <vt:lpstr>Физическая культура в древнем Китае</vt:lpstr>
      <vt:lpstr>Физическая культура в Японии</vt:lpstr>
      <vt:lpstr>Физическая культура в индии</vt:lpstr>
      <vt:lpstr>Физическая культура в России</vt:lpstr>
      <vt:lpstr>Физическая культура в России</vt:lpstr>
      <vt:lpstr>Возрождение олимпийских игр</vt:lpstr>
      <vt:lpstr>Возрождение олимпийских игр</vt:lpstr>
      <vt:lpstr>Возрождение олимпийских игр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ФИЗИЧЕСКОЙ КУЛЬТУРЫ</dc:title>
  <dc:creator>Мантулина Лилия Алексеевна</dc:creator>
  <cp:lastModifiedBy>Мантулина Лилия Алексеевна</cp:lastModifiedBy>
  <cp:revision>14</cp:revision>
  <dcterms:created xsi:type="dcterms:W3CDTF">2016-12-01T18:29:30Z</dcterms:created>
  <dcterms:modified xsi:type="dcterms:W3CDTF">2016-12-01T19:30:24Z</dcterms:modified>
</cp:coreProperties>
</file>