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7" r:id="rId5"/>
    <p:sldId id="268" r:id="rId6"/>
    <p:sldId id="270" r:id="rId7"/>
    <p:sldId id="269" r:id="rId8"/>
    <p:sldId id="272" r:id="rId9"/>
    <p:sldId id="271" r:id="rId10"/>
    <p:sldId id="259" r:id="rId11"/>
    <p:sldId id="273" r:id="rId12"/>
    <p:sldId id="274" r:id="rId13"/>
    <p:sldId id="275" r:id="rId14"/>
    <p:sldId id="276" r:id="rId15"/>
    <p:sldId id="277" r:id="rId16"/>
    <p:sldId id="278" r:id="rId17"/>
    <p:sldId id="260" r:id="rId18"/>
    <p:sldId id="261" r:id="rId19"/>
    <p:sldId id="257" r:id="rId20"/>
    <p:sldId id="262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EGfP88eVbrI/UzbMpQA5a5I/AAAAAAAAD10/a9ELZGVtl8w/s1600/IMG_9730+(800x533)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3.bp.blogspot.com/-31nxtM-fUTg/UzbMnA85d7I/AAAAAAAAD1Y/5IgwdDCyF_A/s1600/IMG_9731+(800x533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2.bp.blogspot.com/-8ByWjKaVx-s/UzbMnE3VCBI/AAAAAAAAD1U/_q08e7ClLXQ/s1600/IMG_9732+(800x533)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4.bp.blogspot.com/-gDbqnDRLkug/UzbMoLB-IHI/AAAAAAAAD1k/6OpzieHDRaM/s1600/IMG_9733+(800x533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1.bp.blogspot.com/-SXKm_ccbCYU/UzbMouESHzI/AAAAAAAAD1o/6_DaqSFbQVM/s1600/IMG_9734+(800x533)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3.bp.blogspot.com/-KNltIXXqqQk/UzbMpKXWPhI/AAAAAAAAD14/FLXUlD98EwI/s1600/IMG_9735+(800x533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-H0QefoxhkZk/UzbMtNgDP7I/AAAAAAAAD20/iB5Vbd1vv3M/s1600/IMG_9745+(800x533)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3.bp.blogspot.com/-OtvNdlnKK5E/UzbMsTRZ_7I/AAAAAAAAD3A/Sq22oxCYXv4/s1600/IMG_9743+(800x533)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4.bp.blogspot.com/-5BryiXBpJXQ/UzbMry4VxRI/AAAAAAAAD2g/kXEK3672aco/s1600/IMG_9736+(800x533)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be1IvVSnQhw/UzbMrRT7KHI/AAAAAAAAD2c/XeXiNGNRic0/s1600/IMG_9742+(800x533)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H0QefoxhkZk/UzbMtNgDP7I/AAAAAAAAD20/iB5Vbd1vv3M/s1600/IMG_9745+(800x533).jp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dn-nus-1.pinme.ru/tumb/600/photo/88/38/8838ebb2d8e5f1e43ffc90c52578f783.jpg" TargetMode="External"/><Relationship Id="rId13" Type="http://schemas.openxmlformats.org/officeDocument/2006/relationships/hyperlink" Target="http://blogportnoy.ru/wp-content/uploads/2014/02/postroenie-vykrojki-yubka-solnce1.png" TargetMode="External"/><Relationship Id="rId3" Type="http://schemas.openxmlformats.org/officeDocument/2006/relationships/hyperlink" Target="http://vsezdorovo.net/fon/tum/pink/pinktum25.jpg" TargetMode="External"/><Relationship Id="rId7" Type="http://schemas.openxmlformats.org/officeDocument/2006/relationships/hyperlink" Target="http://1.bp.blogspot.com/-WGCRlOsrUnY/UzbMmK-2irI/AAAAAAAAD1A/bhqyifQT5qA/s1600/IMG_9726+(800x533).jpg" TargetMode="External"/><Relationship Id="rId12" Type="http://schemas.openxmlformats.org/officeDocument/2006/relationships/hyperlink" Target="http://2.bp.blogspot.com/-XQ87PtrlQuE/UzbMp8lL01I/AAAAAAAAD2A/yoXEbKeik6k/s1600/IMG_9737+(800x533).jpg" TargetMode="External"/><Relationship Id="rId2" Type="http://schemas.openxmlformats.org/officeDocument/2006/relationships/hyperlink" Target="http://www.desktopas.com/files/2013/06/Pink-Escape-Hd-Wid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iLTbfByKk8Y/UzbMmGjnwQI/AAAAAAAAD1E/ODIxMzWOzfA/s1600/IMG_9729+(800x533).jpg" TargetMode="External"/><Relationship Id="rId11" Type="http://schemas.openxmlformats.org/officeDocument/2006/relationships/hyperlink" Target="http://igolo4ka1.ru/wp-content/uploads/2013/01/17.gif" TargetMode="External"/><Relationship Id="rId5" Type="http://schemas.openxmlformats.org/officeDocument/2006/relationships/hyperlink" Target="http://4.bp.blogspot.com/-nHzIrh1UqkY/UzbMmL2-svI/AAAAAAAAD08/_Fd_YPQdwPs/s1600/IMG_9728+(800x533).jpg" TargetMode="External"/><Relationship Id="rId15" Type="http://schemas.openxmlformats.org/officeDocument/2006/relationships/hyperlink" Target="http://www.velvet.by/files/userfiles/309/bella_11.jpg" TargetMode="External"/><Relationship Id="rId10" Type="http://schemas.openxmlformats.org/officeDocument/2006/relationships/hyperlink" Target="http://2.bp.blogspot.com/-y6zVX33sDhE/UzbMrIvEa6I/AAAAAAAAD2o/y34Ke3rAF4M/s1600/IMG_9741+(800x533).jpg" TargetMode="External"/><Relationship Id="rId4" Type="http://schemas.openxmlformats.org/officeDocument/2006/relationships/hyperlink" Target="https://img-fotki.yandex.ru/get/15545/200418627.ca/0_149487_39750100_orig.png" TargetMode="External"/><Relationship Id="rId9" Type="http://schemas.openxmlformats.org/officeDocument/2006/relationships/hyperlink" Target="http://2.bp.blogspot.com/-8ByWjKaVx-s/UzbMnE3VCBI/AAAAAAAAD1U/_q08e7ClLXQ/s1600/IMG_9732+(800x533).jpg" TargetMode="External"/><Relationship Id="rId14" Type="http://schemas.openxmlformats.org/officeDocument/2006/relationships/hyperlink" Target="http://svoimi-rukami-club.ru/upload/image/2014/05/article_342.jpg.210_17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7/96/135/96135602_2c015413c36c5e74297e74a6f53aca9f.gif" TargetMode="External"/><Relationship Id="rId3" Type="http://schemas.openxmlformats.org/officeDocument/2006/relationships/hyperlink" Target="http://s1.intermoda.ru/p/max1400/2c/9c7a/7a7e05083248895d4a0ee6307cd5cf7fce1c.jpg" TargetMode="External"/><Relationship Id="rId7" Type="http://schemas.openxmlformats.org/officeDocument/2006/relationships/hyperlink" Target="http://buynaksk10.dagschool.com/_http_schools/1746/buynaksk10/admin/ckfinder/core/connector/php/connector.phpfck_user_files/images/c0ea301c624afbe61f1076cb6b309a20.gif" TargetMode="External"/><Relationship Id="rId2" Type="http://schemas.openxmlformats.org/officeDocument/2006/relationships/hyperlink" Target="http://korfiati.ru/wp-content/uploads/2011/12/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.mypage.ru/e2c9df8aea2eddc25638568343bde00e_ec5ad4761d3e804eb81e75c4d3fbe6a6.jpg" TargetMode="External"/><Relationship Id="rId5" Type="http://schemas.openxmlformats.org/officeDocument/2006/relationships/hyperlink" Target="http://img4.postila.ru/storage/4192000/4169463/5b340ed4325d0dda61929a034a9dce0d.jpg" TargetMode="External"/><Relationship Id="rId4" Type="http://schemas.openxmlformats.org/officeDocument/2006/relationships/hyperlink" Target="http://fotoyubki.ru/content/gallery_photo/161/4937933083.jpg" TargetMode="External"/><Relationship Id="rId9" Type="http://schemas.openxmlformats.org/officeDocument/2006/relationships/hyperlink" Target="https://nancypennick.files.wordpress.com/2014/08/measuring-tape-29455_1280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nHzIrh1UqkY/UzbMmL2-svI/AAAAAAAAD08/_Fd_YPQdwPs/s1600/IMG_9728+(800x533)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9523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Юбки, юбочки, юбчонки 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любят все девчонки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юбка –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полусолнце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со складочками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от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Я.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53136"/>
            <a:ext cx="3960440" cy="17476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: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категории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13 г. Азов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Семенец Ольга Ивановна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8" name="Picture 20" descr="http://w70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42" name="Picture 2" descr="http://img4.postila.ru/storage/4192000/4169463/5b340ed4325d0dda61929a034a9dce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2420888"/>
            <a:ext cx="1912166" cy="385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6" name="Picture 18" descr="https://nancypennick.files.wordpress.com/2014/08/measuring-tape-29455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97152"/>
            <a:ext cx="1705970" cy="15140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268760"/>
            <a:ext cx="3384376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Пояс (объём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талии+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см).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Необходимо продублировать пояс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флизелином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вырезаем нужную деталь.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2.bp.blogspot.com/-iLTbfByKk8Y/UzbMmGjnwQI/AAAAAAAAD1E/ODIxMzWOzfA/s1600/IMG_9729+(800x5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3746172" cy="249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1.bp.blogspot.com/-EGfP88eVbrI/UzbMpQA5a5I/AAAAAAAAD10/a9ELZGVtl8w/s1600/IMG_9730+(800x533).jpg">
            <a:hlinkClick r:id="rId3"/>
          </p:cNvPr>
          <p:cNvPicPr/>
          <p:nvPr/>
        </p:nvPicPr>
        <p:blipFill>
          <a:blip r:embed="rId4" cstate="print"/>
          <a:srcRect l="3932" t="12733" r="3932" b="16282"/>
          <a:stretch>
            <a:fillRect/>
          </a:stretch>
        </p:blipFill>
        <p:spPr bwMode="auto">
          <a:xfrm>
            <a:off x="3491880" y="3501008"/>
            <a:ext cx="48965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1733907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Приклеить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флизелин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утюгом.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3.bp.blogspot.com/-31nxtM-fUTg/UzbMnA85d7I/AAAAAAAAD1Y/5IgwdDCyF_A/s1600/IMG_9731+(800x533)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44161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2.bp.blogspot.com/-8ByWjKaVx-s/UzbMnE3VCBI/AAAAAAAAD1U/_q08e7ClLXQ/s1600/IMG_9732+(800x533)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73016"/>
            <a:ext cx="496855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73510" y="4091588"/>
            <a:ext cx="2330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так выглядит проклеенная ткань.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1229851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Сгибаем пополам и проглаживаем.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4.bp.blogspot.com/-gDbqnDRLkug/UzbMoLB-IHI/AAAAAAAAD1k/6OpzieHDRaM/s1600/IMG_9733+(800x533).jpg">
            <a:hlinkClick r:id="rId2"/>
          </p:cNvPr>
          <p:cNvPicPr/>
          <p:nvPr/>
        </p:nvPicPr>
        <p:blipFill>
          <a:blip r:embed="rId3" cstate="print"/>
          <a:srcRect l="13382" t="9184" r="14563" b="3860"/>
          <a:stretch>
            <a:fillRect/>
          </a:stretch>
        </p:blipFill>
        <p:spPr bwMode="auto">
          <a:xfrm>
            <a:off x="4067944" y="1052736"/>
            <a:ext cx="39604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3956863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Подгибаем один край на 1 см и проглаживаем.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1.bp.blogspot.com/-SXKm_ccbCYU/UzbMouESHzI/AAAAAAAAD1o/6_DaqSFbQVM/s1600/IMG_9734+(800x533)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4151784" cy="261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836712"/>
            <a:ext cx="3312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Обрабатываем боковые срезы юбки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оверлоке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Соединяем боковой шов юбки и оставляем место для замочка.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3.bp.blogspot.com/-KNltIXXqqQk/UzbMpKXWPhI/AAAAAAAAD14/FLXUlD98EwI/s1600/IMG_9735+(800x533).jpg">
            <a:hlinkClick r:id="rId2"/>
          </p:cNvPr>
          <p:cNvPicPr/>
          <p:nvPr/>
        </p:nvPicPr>
        <p:blipFill>
          <a:blip r:embed="rId3" cstate="print"/>
          <a:srcRect r="8487"/>
          <a:stretch>
            <a:fillRect/>
          </a:stretch>
        </p:blipFill>
        <p:spPr bwMode="auto">
          <a:xfrm>
            <a:off x="3923928" y="1124744"/>
            <a:ext cx="4392488" cy="297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3.bp.blogspot.com/-OtvNdlnKK5E/UzbMsTRZ_7I/AAAAAAAAD3A/Sq22oxCYXv4/s1600/IMG_9743+(800x533).jpg">
            <a:hlinkClick r:id="rId4"/>
          </p:cNvPr>
          <p:cNvPicPr/>
          <p:nvPr/>
        </p:nvPicPr>
        <p:blipFill>
          <a:blip r:embed="rId5" cstate="print"/>
          <a:srcRect l="20663"/>
          <a:stretch>
            <a:fillRect/>
          </a:stretch>
        </p:blipFill>
        <p:spPr bwMode="auto">
          <a:xfrm>
            <a:off x="755576" y="3429000"/>
            <a:ext cx="3816424" cy="28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50261" y="4293096"/>
            <a:ext cx="2978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Втачиваем молнию.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3.bp.blogspot.com/-H0QefoxhkZk/UzbMtNgDP7I/AAAAAAAAD20/iB5Vbd1vv3M/s1600/IMG_9745+(800x533).jpg">
            <a:hlinkClick r:id="rId6"/>
          </p:cNvPr>
          <p:cNvPicPr/>
          <p:nvPr/>
        </p:nvPicPr>
        <p:blipFill>
          <a:blip r:embed="rId7" cstate="print"/>
          <a:srcRect l="37007" t="41127" r="15744" b="26930"/>
          <a:stretch>
            <a:fillRect/>
          </a:stretch>
        </p:blipFill>
        <p:spPr bwMode="auto">
          <a:xfrm>
            <a:off x="5004048" y="4941168"/>
            <a:ext cx="28803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срезу линии талии на 5 мм от края прокладываем строчку. Ставим самый крупный шаг и ослабляем натяжение нижний нити.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4.bp.blogspot.com/-5BryiXBpJXQ/UzbMry4VxRI/AAAAAAAAD2g/kXEK3672aco/s1600/IMG_9736+(800x533)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60960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Стягиваем  строчки  до объема талии + 2 см на припуски. Равномерно распределяем складки.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cdn-nus-1.pinme.ru/tumb/600/photo/88/38/8838ebb2d8e5f1e43ffc90c52578f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350777" cy="422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7215"/>
            <a:ext cx="2660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Пришиваем пояс.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://2.bp.blogspot.com/-y6zVX33sDhE/UzbMrIvEa6I/AAAAAAAAD2o/y34Ke3rAF4M/s1600/IMG_9741+(800x5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36712"/>
            <a:ext cx="4286839" cy="285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1.bp.blogspot.com/-be1IvVSnQhw/UzbMrRT7KHI/AAAAAAAAD2c/XeXiNGNRic0/s1600/IMG_9742+(800x533)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8960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1130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6" name="Picture 8" descr="http://w1130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00627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Пояс выворачиваем на изнаночную сторону и пришиваем, закрывая складки.</a:t>
            </a:r>
            <a:r>
              <a:rPr lang="ru-RU" dirty="0" smtClean="0"/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пояс пришиваем пуговицу и обрабатываем петлю.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3.bp.blogspot.com/-H0QefoxhkZk/UzbMtNgDP7I/AAAAAAAAD20/iB5Vbd1vv3M/s1600/IMG_9745+(800x533)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204864"/>
            <a:ext cx="4583832" cy="297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99592" y="515719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Нижний срез юбки обработать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оверлоке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подогнуть на 5мм и проложить машинную    строчку.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picture-cdn.wheretoget.it/uto61e-i.jpg"/>
          <p:cNvPicPr>
            <a:picLocks noChangeAspect="1" noChangeArrowheads="1"/>
          </p:cNvPicPr>
          <p:nvPr/>
        </p:nvPicPr>
        <p:blipFill>
          <a:blip r:embed="rId2" cstate="print"/>
          <a:srcRect l="13636" t="2273" r="7003" b="32985"/>
          <a:stretch>
            <a:fillRect/>
          </a:stretch>
        </p:blipFill>
        <p:spPr bwMode="auto">
          <a:xfrm>
            <a:off x="3275856" y="3212976"/>
            <a:ext cx="2736304" cy="2232248"/>
          </a:xfrm>
          <a:prstGeom prst="ellipse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6592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что у нас получилось!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09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активные ссылки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84784"/>
            <a:ext cx="8229600" cy="504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hlinkClick r:id="rId2"/>
              </a:rPr>
              <a:t>http://www.desktopas.com/files/2013/06/Pink-Escape-Hd-Wide.jpg</a:t>
            </a:r>
            <a:r>
              <a:rPr lang="ru-RU" sz="1400" b="1" dirty="0" smtClean="0"/>
              <a:t> -фон </a:t>
            </a:r>
            <a:r>
              <a:rPr lang="ru-RU" sz="1400" b="1" dirty="0" err="1" smtClean="0"/>
              <a:t>розовый</a:t>
            </a:r>
            <a:endParaRPr lang="ru-RU" sz="1400" b="1" dirty="0" smtClean="0"/>
          </a:p>
          <a:p>
            <a:pPr>
              <a:buNone/>
            </a:pPr>
            <a:r>
              <a:rPr lang="en-US" sz="1400" b="1" dirty="0" smtClean="0">
                <a:hlinkClick r:id="rId3"/>
              </a:rPr>
              <a:t>http://vsezdorovo.net/fon/tum/pink/pinktum25.jpg</a:t>
            </a:r>
            <a:r>
              <a:rPr lang="ru-RU" sz="1400" b="1" dirty="0" smtClean="0"/>
              <a:t> -фон 2</a:t>
            </a:r>
          </a:p>
          <a:p>
            <a:pPr>
              <a:buNone/>
            </a:pPr>
            <a:r>
              <a:rPr lang="en-US" sz="1400" b="1" dirty="0" smtClean="0">
                <a:hlinkClick r:id="rId4"/>
              </a:rPr>
              <a:t>https://img-fotki.yandex.ru/get/15545/200418627.ca/0_149487_39750100_orig.png</a:t>
            </a:r>
            <a:r>
              <a:rPr lang="ru-RU" sz="1400" b="1" dirty="0" smtClean="0"/>
              <a:t> -цветы</a:t>
            </a:r>
          </a:p>
          <a:p>
            <a:r>
              <a:rPr lang="en-US" sz="1400" b="1" dirty="0" smtClean="0">
                <a:hlinkClick r:id="rId5"/>
              </a:rPr>
              <a:t>http://4.bp.blogspot.com/-nHzIrh1UqkY/UzbMmL2-svI/AAAAAAAAD08/_Fd_YPQdwPs/s1600/IMG_9728+(800x533).jpg</a:t>
            </a:r>
            <a:endParaRPr lang="ru-RU" sz="1400" b="1" dirty="0" smtClean="0"/>
          </a:p>
          <a:p>
            <a:r>
              <a:rPr lang="en-US" sz="1400" b="1" dirty="0" smtClean="0">
                <a:hlinkClick r:id="rId6"/>
              </a:rPr>
              <a:t>http://2.bp.blogspot.com/-iLTbfByKk8Y/UzbMmGjnwQI/AAAAAAAAD1E/ODIxMzWOzfA/s1600/IMG_9729+(800x533).jpg</a:t>
            </a:r>
            <a:endParaRPr lang="ru-RU" sz="1400" b="1" dirty="0" smtClean="0"/>
          </a:p>
          <a:p>
            <a:r>
              <a:rPr lang="en-US" sz="1400" b="1" dirty="0" smtClean="0">
                <a:hlinkClick r:id="rId7"/>
              </a:rPr>
              <a:t>http://1.bp.blogspot.com/-WGCRlOsrUnY/UzbMmK-2irI/AAAAAAAAD1A/bhqyifQT5qA/s1600/IMG_9726+(800x533).jpg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http://cdn-nus-1.pinme.ru/tumb/600//photo/88/38/8838ebb2d8e5f1e43ffc90c52578f783.jpg</a:t>
            </a:r>
            <a:endParaRPr lang="ru-RU" sz="1400" b="1" dirty="0" smtClean="0"/>
          </a:p>
          <a:p>
            <a:r>
              <a:rPr lang="en-US" sz="1400" b="1" dirty="0" smtClean="0">
                <a:hlinkClick r:id="rId9"/>
              </a:rPr>
              <a:t>http://2.bp.blogspot.com/-8ByWjKaVx-s/UzbMnE3VCBI/AAAAAAAAD1U/_q08e7ClLXQ/s1600/IMG_9732+(800x533).jpg</a:t>
            </a:r>
            <a:endParaRPr lang="ru-RU" sz="1400" b="1" dirty="0" smtClean="0"/>
          </a:p>
          <a:p>
            <a:r>
              <a:rPr lang="en-US" sz="1400" b="1" dirty="0" smtClean="0">
                <a:hlinkClick r:id="rId10"/>
              </a:rPr>
              <a:t>http://2.bp.blogspot.com/-y6zVX33sDhE/UzbMrIvEa6I/AAAAAAAAD2o/y34Ke3rAF4M/s1600/IMG_9741+(800x533).jpg</a:t>
            </a:r>
            <a:endParaRPr lang="ru-RU" sz="1400" b="1" dirty="0" smtClean="0"/>
          </a:p>
          <a:p>
            <a:r>
              <a:rPr lang="en-US" sz="1400" b="1" dirty="0" smtClean="0">
                <a:hlinkClick r:id="rId11"/>
              </a:rPr>
              <a:t>http://igolo4ka1.ru/wp-content/uploads/2013/01/17.gif</a:t>
            </a:r>
            <a:endParaRPr lang="ru-RU" sz="1400" b="1" dirty="0" smtClean="0"/>
          </a:p>
          <a:p>
            <a:r>
              <a:rPr lang="en-US" sz="1400" b="1" dirty="0" smtClean="0">
                <a:hlinkClick r:id="rId12"/>
              </a:rPr>
              <a:t>http://2.bp.blogspot.com/-XQ87PtrlQuE/UzbMp8lL01I/AAAAAAAAD2A/yoXEbKeik6k/s1600/IMG_9737+(800x533).jpg</a:t>
            </a:r>
            <a:endParaRPr lang="ru-RU" sz="1400" b="1" dirty="0" smtClean="0"/>
          </a:p>
          <a:p>
            <a:r>
              <a:rPr lang="en-US" sz="1400" b="1" dirty="0" smtClean="0">
                <a:hlinkClick r:id="rId13"/>
              </a:rPr>
              <a:t>http://blogportnoy.ru/wp-content/uploads/2014/02/postroenie-vykrojki-yubka-solnce1.png</a:t>
            </a:r>
            <a:endParaRPr lang="ru-RU" sz="1400" b="1" dirty="0" smtClean="0"/>
          </a:p>
          <a:p>
            <a:r>
              <a:rPr lang="en-US" sz="1400" b="1" dirty="0" smtClean="0">
                <a:hlinkClick r:id="rId14"/>
              </a:rPr>
              <a:t>http://svoimi-rukami-club.ru/upload/image/2014/05/article_342.jpg.210_170.jpg</a:t>
            </a:r>
            <a:endParaRPr lang="ru-RU" sz="1400" b="1" dirty="0" smtClean="0"/>
          </a:p>
          <a:p>
            <a:r>
              <a:rPr lang="en-US" sz="1400" b="1" dirty="0" smtClean="0">
                <a:hlinkClick r:id="rId15"/>
              </a:rPr>
              <a:t>http://www.velvet.by/files/userfiles/309/bella_11.jpg</a:t>
            </a:r>
            <a:endParaRPr lang="ru-RU" sz="1400" b="1" dirty="0" smtClean="0"/>
          </a:p>
          <a:p>
            <a:endParaRPr lang="ru-RU" sz="1400" b="1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velvet.by/files/userfiles/309/bella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2755826" cy="239637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s1.intermoda.ru/p/max1400/2c/9c7a/7a7e05083248895d4a0ee6307cd5cf7fce1c.jpg"/>
          <p:cNvPicPr>
            <a:picLocks noChangeAspect="1" noChangeArrowheads="1"/>
          </p:cNvPicPr>
          <p:nvPr/>
        </p:nvPicPr>
        <p:blipFill>
          <a:blip r:embed="rId3" cstate="print"/>
          <a:srcRect l="18195" t="3031" r="19134"/>
          <a:stretch>
            <a:fillRect/>
          </a:stretch>
        </p:blipFill>
        <p:spPr bwMode="auto">
          <a:xfrm>
            <a:off x="6012160" y="3212976"/>
            <a:ext cx="2664296" cy="274963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://fotoyubki.ru/content/gallery_photo/161/4937933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710" y="3068960"/>
            <a:ext cx="2329434" cy="2972037"/>
          </a:xfrm>
          <a:prstGeom prst="ellipse">
            <a:avLst/>
          </a:prstGeom>
          <a:noFill/>
        </p:spPr>
      </p:pic>
      <p:pic>
        <p:nvPicPr>
          <p:cNvPr id="20494" name="Picture 14" descr="http://w70.am15.net/img/ie_img_fix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496" name="Picture 16" descr="http://w70.am15.net/img/ie_img_fix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134076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эти очаровательные юбки 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полусолнце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смотрятся совершенно по-разному. И тем не менее они сшиты по одной выкройке. 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hlinkClick r:id="rId2"/>
              </a:rPr>
              <a:t>http://korfiati.ru/wp-content/uploads/2011/12/2.jpg</a:t>
            </a:r>
            <a:endParaRPr lang="ru-RU" sz="1400" b="1" dirty="0" smtClean="0"/>
          </a:p>
          <a:p>
            <a:r>
              <a:rPr lang="en-US" sz="1400" b="1" dirty="0" smtClean="0">
                <a:hlinkClick r:id="rId3"/>
              </a:rPr>
              <a:t>http://s1.intermoda.ru/p/max1400/2c/9c7a/7a7e05083248895d4a0ee6307cd5cf7fce1c.jpg</a:t>
            </a:r>
            <a:endParaRPr lang="ru-RU" sz="1400" b="1" dirty="0" smtClean="0"/>
          </a:p>
          <a:p>
            <a:r>
              <a:rPr lang="en-US" sz="1400" b="1" dirty="0" smtClean="0">
                <a:hlinkClick r:id="rId4"/>
              </a:rPr>
              <a:t>http://fotoyubki.ru/content/gallery_photo/161/4937933083.jpg</a:t>
            </a:r>
            <a:endParaRPr lang="ru-RU" sz="1400" b="1" dirty="0" smtClean="0"/>
          </a:p>
          <a:p>
            <a:r>
              <a:rPr lang="en-US" sz="1400" b="1" dirty="0" smtClean="0">
                <a:hlinkClick r:id="rId5"/>
              </a:rPr>
              <a:t>http://img4.postila.ru/storage/4192000/4169463/5b340ed4325d0dda61929a034a9dce0d.jpg</a:t>
            </a:r>
            <a:endParaRPr lang="ru-RU" sz="1400" b="1" dirty="0" smtClean="0"/>
          </a:p>
          <a:p>
            <a:r>
              <a:rPr lang="en-US" sz="1400" b="1" dirty="0" smtClean="0">
                <a:hlinkClick r:id="rId6"/>
              </a:rPr>
              <a:t>http://f.mypage.ru/e2c9df8aea2eddc25638568343bde00e_ec5ad4761d3e804eb81e75c4d3fbe6a6.jpg</a:t>
            </a:r>
            <a:endParaRPr lang="ru-RU" sz="1400" b="1" dirty="0" smtClean="0"/>
          </a:p>
          <a:p>
            <a:r>
              <a:rPr lang="en-US" sz="1400" b="1" dirty="0" smtClean="0">
                <a:hlinkClick r:id="rId7"/>
              </a:rPr>
              <a:t>http://buynaksk10.dagschool.com/_http_schools/1746/buynaksk10/admin/ckfinder/core/connector/php/connector.phpfck_user_files/images/c0ea301c624afbe61f1076cb6b309a20.gif</a:t>
            </a:r>
            <a:endParaRPr lang="ru-RU" sz="1400" b="1" dirty="0" smtClean="0"/>
          </a:p>
          <a:p>
            <a:r>
              <a:rPr lang="en-US" sz="1400" b="1" dirty="0" smtClean="0">
                <a:hlinkClick r:id="rId8"/>
              </a:rPr>
              <a:t>http://img0.liveinternet.ru/images/attach/c/7/96/135/96135602_2c015413c36c5e74297e74a6f53aca9f.gif</a:t>
            </a:r>
            <a:endParaRPr lang="ru-RU" sz="1400" b="1" dirty="0" smtClean="0"/>
          </a:p>
          <a:p>
            <a:r>
              <a:rPr lang="en-US" sz="1400" b="1" dirty="0" smtClean="0">
                <a:hlinkClick r:id="rId9"/>
              </a:rPr>
              <a:t>https://nancypennick.files.wordpress.com/2014/08/measuring-tape-29455_1280.png</a:t>
            </a:r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37626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mg0.liveinternet.ru/images/attach/c/7/96/135/96135602_2c015413c36c5e74297e74a6f53aca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45224"/>
            <a:ext cx="965986" cy="10751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Выкройка юбки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полусолнце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 складочками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Для построения выкройки понадобятся: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Бумага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Карандаш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Сантиметр швейный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Мерки: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 определить желаемую длину изделия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и измерить окружность талии (От).</a:t>
            </a:r>
          </a:p>
          <a:p>
            <a:pPr lvl="0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blogportnoy.ru/wp-content/uploads/2014/02/postroenie-vykrojki-yubka-solnce1.png"/>
          <p:cNvPicPr>
            <a:picLocks noChangeAspect="1" noChangeArrowheads="1"/>
          </p:cNvPicPr>
          <p:nvPr/>
        </p:nvPicPr>
        <p:blipFill>
          <a:blip r:embed="rId2" cstate="print"/>
          <a:srcRect l="7292" t="7292" r="12490" b="12490"/>
          <a:stretch>
            <a:fillRect/>
          </a:stretch>
        </p:blipFill>
        <p:spPr bwMode="auto">
          <a:xfrm>
            <a:off x="6660232" y="2276872"/>
            <a:ext cx="201622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8" descr="http://f.mypage.ru/e2c9df8aea2eddc25638568343bde00e_ec5ad4761d3e804eb81e75c4d3fbe6a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949280"/>
            <a:ext cx="3322340" cy="5315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Чертёж выкройки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Начертить прямой угол.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Вершину угла отмечаем точкой О.</a:t>
            </a:r>
          </a:p>
          <a:p>
            <a:endParaRPr lang="ru-RU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84951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222612" y="1844824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://img0.liveinternet.ru/images/attach/c/7/96/135/96135602_2c015413c36c5e74297e74a6f53aca9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965986" cy="10751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талии юбки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полусолнце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 складочками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точки О проводится линия окружности, соединяющая две стороны угла, радиусом R1, равным трети обхвата талии + 20 см для припусков на швы.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1/3 От + 20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На прямых отмечаются точки пересечения с окружностью точками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Д и Д1. </a:t>
            </a: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932" y="1695450"/>
            <a:ext cx="4259500" cy="448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992888" y="1772816"/>
            <a:ext cx="683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89582" y="170080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7236296" y="2060848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100392" y="2060848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964940" y="1700808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100392" y="2708920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/>
          </a:p>
        </p:txBody>
      </p:sp>
      <p:pic>
        <p:nvPicPr>
          <p:cNvPr id="19" name="Picture 6" descr="http://img0.liveinternet.ru/images/attach/c/7/96/135/96135602_2c015413c36c5e74297e74a6f53aca9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965986" cy="10751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1850"/>
            <a:ext cx="8229600" cy="11569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 низа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точек Д и 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проводятся отрезки ДИ и 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равные длине изделия, в направлении от точки О.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ДИ и 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=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739" y="1700808"/>
            <a:ext cx="442268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63782" y="1772816"/>
            <a:ext cx="36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76352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56376" y="277163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12360" y="579597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835532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http://img0.liveinternet.ru/images/attach/c/7/96/135/96135602_2c015413c36c5e74297e74a6f53aca9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965986" cy="10751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296267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Точки И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соединяются линией окружности, проводимой из точки О радиусом R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R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Эта линия является низом юбки.</a:t>
            </a:r>
          </a:p>
          <a:p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4834299" cy="47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84368" y="147549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140348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47549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56376" y="242088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06462" y="565195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70158" y="219557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211960" y="1772816"/>
            <a:ext cx="3744416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9832" y="4653136"/>
            <a:ext cx="1740548" cy="17509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75856" y="5167644"/>
            <a:ext cx="158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выкройка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6" descr="http://img0.liveinternet.ru/images/attach/c/7/96/135/96135602_2c015413c36c5e74297e74a6f53aca9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965986" cy="10751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Расклешенная юбка – шьем шаг за шагом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://w70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9700" name="Picture 4" descr="http://w70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9704" name="Picture 8" descr="http://picture-cdn.wheretoget.it/uto61e-i.jpg"/>
          <p:cNvPicPr>
            <a:picLocks noChangeAspect="1" noChangeArrowheads="1"/>
          </p:cNvPicPr>
          <p:nvPr/>
        </p:nvPicPr>
        <p:blipFill>
          <a:blip r:embed="rId3" cstate="print"/>
          <a:srcRect l="13636" t="2273" r="9091"/>
          <a:stretch>
            <a:fillRect/>
          </a:stretch>
        </p:blipFill>
        <p:spPr bwMode="auto">
          <a:xfrm>
            <a:off x="3347864" y="3011777"/>
            <a:ext cx="2664296" cy="3369551"/>
          </a:xfrm>
          <a:prstGeom prst="ellipse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Раскладка выкройки на ткани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раскрой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korfiati.ru/wp-content/uploads/2011/12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80325"/>
            <a:ext cx="4207021" cy="3568955"/>
          </a:xfrm>
          <a:prstGeom prst="rect">
            <a:avLst/>
          </a:prstGeom>
          <a:noFill/>
        </p:spPr>
      </p:pic>
      <p:pic>
        <p:nvPicPr>
          <p:cNvPr id="8" name="Рисунок 7" descr="http://4.bp.blogspot.com/-nHzIrh1UqkY/UzbMmL2-svI/AAAAAAAAD08/_Fd_YPQdwPs/s1600/IMG_9728+(800x533).jpg">
            <a:hlinkClick r:id="rId3"/>
          </p:cNvPr>
          <p:cNvPicPr/>
          <p:nvPr/>
        </p:nvPicPr>
        <p:blipFill>
          <a:blip r:embed="rId4" cstate="print"/>
          <a:srcRect l="13312" t="1775" r="16537"/>
          <a:stretch>
            <a:fillRect/>
          </a:stretch>
        </p:blipFill>
        <p:spPr bwMode="auto">
          <a:xfrm flipH="1">
            <a:off x="4788024" y="2323678"/>
            <a:ext cx="3960440" cy="36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123728" y="2420888"/>
            <a:ext cx="1872208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987824" y="324433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35078" y="3239398"/>
            <a:ext cx="2568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500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Юбки, юбочки, юбчонки  Очень любят все девчонки                      юбка – полусолнце                               со складочками                          от А до Я. </vt:lpstr>
      <vt:lpstr>Слайд 2</vt:lpstr>
      <vt:lpstr>Выкройка юбки полусолнце  со складочками </vt:lpstr>
      <vt:lpstr>Чертёж выкройки</vt:lpstr>
      <vt:lpstr>Линия талии юбки полусолнце со складочками </vt:lpstr>
      <vt:lpstr>Линия низа </vt:lpstr>
      <vt:lpstr>Слайд 7</vt:lpstr>
      <vt:lpstr>Расклешенная юбка – шьем шаг за шагом </vt:lpstr>
      <vt:lpstr>Раскладка выкройки на ткани раскрой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Вот что у нас получилось!</vt:lpstr>
      <vt:lpstr>Используемые активные ссылки</vt:lpstr>
      <vt:lpstr>Слайд 20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1111</cp:lastModifiedBy>
  <cp:revision>119</cp:revision>
  <dcterms:created xsi:type="dcterms:W3CDTF">2015-09-27T18:17:23Z</dcterms:created>
  <dcterms:modified xsi:type="dcterms:W3CDTF">2017-01-27T15:49:50Z</dcterms:modified>
</cp:coreProperties>
</file>