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61" r:id="rId4"/>
    <p:sldId id="269" r:id="rId5"/>
    <p:sldId id="266" r:id="rId6"/>
    <p:sldId id="268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4542"/>
    <a:srgbClr val="CC0000"/>
    <a:srgbClr val="B054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1CB-FF47-4E68-A1F5-21510453A608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4.bp.blogspot.com/_GHT13_lI9e8/S6ymsOQJ0iI/AAAAAAAAD9A/MoHziSHJH34/s1600/taza1.jpg" TargetMode="External"/><Relationship Id="rId3" Type="http://schemas.openxmlformats.org/officeDocument/2006/relationships/hyperlink" Target="http://www.trozo.ru/wp-content/uploads/2009/08/57.jpg" TargetMode="External"/><Relationship Id="rId7" Type="http://schemas.openxmlformats.org/officeDocument/2006/relationships/hyperlink" Target="http://kollekcija.com/wp-content/uploads/2012/02/112.jpg" TargetMode="External"/><Relationship Id="rId2" Type="http://schemas.openxmlformats.org/officeDocument/2006/relationships/hyperlink" Target="http://prettytoys.ru/upload/medialibrary/402/vpered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aska45.ru/wp-content/uploads/2015/07/75060727_3723943770_458e2593a0.jpg" TargetMode="External"/><Relationship Id="rId11" Type="http://schemas.openxmlformats.org/officeDocument/2006/relationships/hyperlink" Target="http://elenaranko.ucoz.ru/" TargetMode="External"/><Relationship Id="rId5" Type="http://schemas.openxmlformats.org/officeDocument/2006/relationships/hyperlink" Target="http://img0.liveinternet.ru/images/attach/c/5/124/72/124072292_3971977_ss3_1_.jpg" TargetMode="External"/><Relationship Id="rId10" Type="http://schemas.openxmlformats.org/officeDocument/2006/relationships/hyperlink" Target="http://szn24.ru/sites/default/files/u2/0_37efb_18694d80_l_0.png" TargetMode="External"/><Relationship Id="rId4" Type="http://schemas.openxmlformats.org/officeDocument/2006/relationships/hyperlink" Target="http://www.susanpenny.co.uk/wp-content/uploads/2014/01/QuickPincushion2.jpg" TargetMode="External"/><Relationship Id="rId9" Type="http://schemas.openxmlformats.org/officeDocument/2006/relationships/hyperlink" Target="http://img-fotki.yandex.ru/get/6608/123155165.37/0_97944_a16594dc_X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"/>
          <p:cNvSpPr>
            <a:spLocks noChangeArrowheads="1"/>
          </p:cNvSpPr>
          <p:nvPr/>
        </p:nvSpPr>
        <p:spPr bwMode="auto">
          <a:xfrm>
            <a:off x="1475656" y="4509120"/>
            <a:ext cx="7056784" cy="44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endParaRPr lang="ru-RU" sz="2200" i="1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331640" y="260648"/>
            <a:ext cx="7272808" cy="3339803"/>
          </a:xfrm>
        </p:spPr>
        <p:txBody>
          <a:bodyPr>
            <a:prstTxWarp prst="textDeflateBottom">
              <a:avLst/>
            </a:prstTxWarp>
            <a:normAutofit/>
          </a:bodyPr>
          <a:lstStyle/>
          <a:p>
            <a:r>
              <a:rPr lang="ru-RU" b="1" dirty="0" smtClean="0">
                <a:ln w="28575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Изготовление сувенира -</a:t>
            </a:r>
            <a:r>
              <a:rPr lang="ru-RU" b="1" dirty="0" smtClean="0">
                <a:ln w="28575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игольница </a:t>
            </a:r>
            <a:r>
              <a:rPr lang="ru-RU" b="1" dirty="0" smtClean="0">
                <a:ln w="28575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 w="28575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«Шляпка»</a:t>
            </a:r>
            <a:endParaRPr lang="ru-RU" b="1" dirty="0">
              <a:ln w="28575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644008" y="5373216"/>
            <a:ext cx="3960440" cy="1484784"/>
          </a:xfrm>
        </p:spPr>
        <p:txBody>
          <a:bodyPr>
            <a:normAutofit fontScale="92500" lnSpcReduction="20000"/>
          </a:bodyPr>
          <a:lstStyle/>
          <a:p>
            <a:r>
              <a:rPr 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r>
              <a:rPr 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учитель технологии</a:t>
            </a:r>
          </a:p>
          <a:p>
            <a:r>
              <a:rPr 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ысшей категории</a:t>
            </a:r>
          </a:p>
          <a:p>
            <a:r>
              <a:rPr 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МБОУ СОШ № 13 г.Азов</a:t>
            </a:r>
          </a:p>
          <a:p>
            <a:r>
              <a:rPr lang="ru-RU" sz="19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Семенец Ольга Ивановна</a:t>
            </a:r>
          </a:p>
          <a:p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1111\Desktop\фото мои для разработки\DSC04661.JPG"/>
          <p:cNvPicPr>
            <a:picLocks noChangeAspect="1" noChangeArrowheads="1"/>
          </p:cNvPicPr>
          <p:nvPr/>
        </p:nvPicPr>
        <p:blipFill>
          <a:blip r:embed="rId2" cstate="print"/>
          <a:srcRect l="26375" t="4851" r="9051" b="33200"/>
          <a:stretch>
            <a:fillRect/>
          </a:stretch>
        </p:blipFill>
        <p:spPr bwMode="auto">
          <a:xfrm>
            <a:off x="2483768" y="2132856"/>
            <a:ext cx="4824536" cy="3471312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Изготовление донышка шляпки.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19"/>
            <a:ext cx="3240360" cy="554461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   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Отступя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края 0.5 см. проложить мелкую сметочную строчку, стянуть ее, вложив предварительно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внутрь наполнитель и картонный круг.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Закрепить нить.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5602" name="Picture 2" descr="C:\Users\1111\Desktop\фото мои для разработки\DSC04650.JPG"/>
          <p:cNvPicPr>
            <a:picLocks noChangeAspect="1" noChangeArrowheads="1"/>
          </p:cNvPicPr>
          <p:nvPr/>
        </p:nvPicPr>
        <p:blipFill>
          <a:blip r:embed="rId2" cstate="print"/>
          <a:srcRect l="17713" t="6300" r="7476" b="-799"/>
          <a:stretch>
            <a:fillRect/>
          </a:stretch>
        </p:blipFill>
        <p:spPr bwMode="auto">
          <a:xfrm>
            <a:off x="3923928" y="980727"/>
            <a:ext cx="2088232" cy="197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3" name="Picture 3" descr="C:\Users\1111\Desktop\фото мои для разработки\DSC04652.JPG"/>
          <p:cNvPicPr>
            <a:picLocks noChangeAspect="1" noChangeArrowheads="1"/>
          </p:cNvPicPr>
          <p:nvPr/>
        </p:nvPicPr>
        <p:blipFill>
          <a:blip r:embed="rId3" cstate="print"/>
          <a:srcRect l="27163" t="8001" r="9838" b="4851"/>
          <a:stretch>
            <a:fillRect/>
          </a:stretch>
        </p:blipFill>
        <p:spPr bwMode="auto">
          <a:xfrm>
            <a:off x="6156176" y="980728"/>
            <a:ext cx="2074351" cy="2024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C:\Users\1111\Desktop\фото мои для разработки\DSC04653.JPG"/>
          <p:cNvPicPr>
            <a:picLocks noChangeAspect="1" noChangeArrowheads="1"/>
          </p:cNvPicPr>
          <p:nvPr/>
        </p:nvPicPr>
        <p:blipFill>
          <a:blip r:embed="rId4" cstate="print"/>
          <a:srcRect l="13776" t="12201" r="15350" b="2751"/>
          <a:stretch>
            <a:fillRect/>
          </a:stretch>
        </p:blipFill>
        <p:spPr bwMode="auto">
          <a:xfrm>
            <a:off x="3851920" y="2924944"/>
            <a:ext cx="2160241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5" name="Picture 5" descr="C:\Users\1111\Desktop\фото мои для разработки\DSC04654.JPG"/>
          <p:cNvPicPr>
            <a:picLocks noChangeAspect="1" noChangeArrowheads="1"/>
          </p:cNvPicPr>
          <p:nvPr/>
        </p:nvPicPr>
        <p:blipFill>
          <a:blip r:embed="rId5" cstate="print"/>
          <a:srcRect l="10626" t="9051" r="16138"/>
          <a:stretch>
            <a:fillRect/>
          </a:stretch>
        </p:blipFill>
        <p:spPr bwMode="auto">
          <a:xfrm>
            <a:off x="6084168" y="2924944"/>
            <a:ext cx="2161855" cy="2013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C:\Users\1111\Desktop\фото мои для разработки\DSC04656.JPG"/>
          <p:cNvPicPr>
            <a:picLocks noChangeAspect="1" noChangeArrowheads="1"/>
          </p:cNvPicPr>
          <p:nvPr/>
        </p:nvPicPr>
        <p:blipFill>
          <a:blip r:embed="rId6" cstate="print"/>
          <a:srcRect l="26375" t="8001" r="10626" b="16400"/>
          <a:stretch>
            <a:fillRect/>
          </a:stretch>
        </p:blipFill>
        <p:spPr bwMode="auto">
          <a:xfrm>
            <a:off x="6084168" y="4913786"/>
            <a:ext cx="2160240" cy="1944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7" name="Picture 7" descr="C:\Users\1111\Desktop\фото мои для разработки\DSC04655.JPG"/>
          <p:cNvPicPr>
            <a:picLocks noChangeAspect="1" noChangeArrowheads="1"/>
          </p:cNvPicPr>
          <p:nvPr/>
        </p:nvPicPr>
        <p:blipFill>
          <a:blip r:embed="rId7" cstate="print"/>
          <a:srcRect l="26375" t="19550" r="12988" b="3801"/>
          <a:stretch>
            <a:fillRect/>
          </a:stretch>
        </p:blipFill>
        <p:spPr bwMode="auto">
          <a:xfrm>
            <a:off x="3756238" y="4869160"/>
            <a:ext cx="2097817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Соединение деталей шляпки. </a:t>
            </a:r>
            <a:endParaRPr lang="ru-RU" sz="36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052736"/>
            <a:ext cx="2952328" cy="507342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Наложить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донышко шляпки на поля и прикрепить вручную мелкими потайными стежками.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Users\1111\Desktop\фото мои для разработки\DSC04657.JPG"/>
          <p:cNvPicPr>
            <a:picLocks noChangeAspect="1" noChangeArrowheads="1"/>
          </p:cNvPicPr>
          <p:nvPr/>
        </p:nvPicPr>
        <p:blipFill>
          <a:blip r:embed="rId2" cstate="print"/>
          <a:srcRect l="21650" r="5901" b="13251"/>
          <a:stretch>
            <a:fillRect/>
          </a:stretch>
        </p:blipFill>
        <p:spPr bwMode="auto">
          <a:xfrm>
            <a:off x="3539362" y="1196752"/>
            <a:ext cx="4891192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http://www.trozo.ru/wp-content/uploads/2009/08/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437112"/>
            <a:ext cx="2160240" cy="2036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Окончательная отделка шляпки.</a:t>
            </a:r>
            <a:endParaRPr lang="ru-RU" sz="36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340769"/>
            <a:ext cx="8003232" cy="10081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Украсить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шляпку лентой, закрыв шов соединения.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3" descr="C:\Users\1111\Desktop\фото мои для разработки\DSC04661.JPG"/>
          <p:cNvPicPr>
            <a:picLocks noChangeAspect="1" noChangeArrowheads="1"/>
          </p:cNvPicPr>
          <p:nvPr/>
        </p:nvPicPr>
        <p:blipFill>
          <a:blip r:embed="rId2" cstate="print"/>
          <a:srcRect l="26375" t="4851" r="9051" b="33200"/>
          <a:stretch>
            <a:fillRect/>
          </a:stretch>
        </p:blipFill>
        <p:spPr bwMode="auto">
          <a:xfrm>
            <a:off x="1475656" y="2132855"/>
            <a:ext cx="6120680" cy="4403904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sz="72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</a:t>
            </a:r>
            <a:br>
              <a:rPr lang="ru-RU" sz="72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72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Используемые активные ссылки</a:t>
            </a:r>
            <a:endParaRPr lang="ru-RU" sz="36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268761"/>
            <a:ext cx="7560840" cy="2592288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2"/>
              </a:rPr>
              <a:t>prettytoys.ru/upload/medialibrary/402/vpered.jpg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www.trozo.ru/wp-content/uploads/2009/08/57.jpg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www.susanpenny.co.uk/wp-content/uploads/2014/01/QuickPincushion2.jpg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http://img0.liveinternet.ru/images/attach/c/5/124/72/124072292_3971977_ss3_1_.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jpg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6"/>
              </a:rPr>
              <a:t>waska45.ru/wp-content/uploads/2015/07/75060727_3723943770_458e2593a0.jpg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7"/>
              </a:rPr>
              <a:t>kollekcija.com/wp-content/uploads/2012/02/112.jpg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http://4.bp.blogspot.com/_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8"/>
              </a:rPr>
              <a:t>GHT13_lI9e8/S6ymsOQJ0iI/AAAAAAAAD9A/MoHziSHJH34/s1600/taza1.jpg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Фото мастер класса – автора презентации Семенец О.И.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3573016"/>
            <a:ext cx="74888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Декоративная «решетка»</a:t>
            </a:r>
          </a:p>
          <a:p>
            <a:pPr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9"/>
              </a:rPr>
              <a:t>img-fotki.yandex.ru/get/6608/123155165.37/0_97944_a16594dc_XL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Ромашка: </a:t>
            </a:r>
          </a:p>
          <a:p>
            <a:pPr>
              <a:defRPr/>
            </a:pPr>
            <a:r>
              <a:rPr lang="en-US" sz="1400" b="1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http://szn24.ru/sites/default/files/u2/0_37efb_18694d80_l_0.png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4653136"/>
            <a:ext cx="6030416" cy="1535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источник шаблона: </a:t>
            </a:r>
          </a:p>
          <a:p>
            <a:pPr>
              <a:lnSpc>
                <a:spcPct val="114000"/>
              </a:lnSpc>
            </a:pPr>
            <a:r>
              <a:rPr lang="ru-RU" sz="1400" b="1" i="1" dirty="0" err="1" smtClean="0">
                <a:latin typeface="Times New Roman" pitchFamily="18" charset="0"/>
                <a:cs typeface="Times New Roman" pitchFamily="18" charset="0"/>
              </a:rPr>
              <a:t>Ранько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Елена Алексеевна</a:t>
            </a:r>
          </a:p>
          <a:p>
            <a:pPr>
              <a:lnSpc>
                <a:spcPct val="114000"/>
              </a:lnSpc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учитель начальных классов  </a:t>
            </a:r>
          </a:p>
          <a:p>
            <a:pPr>
              <a:lnSpc>
                <a:spcPct val="114000"/>
              </a:lnSpc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МАОУ лицей №21</a:t>
            </a:r>
          </a:p>
          <a:p>
            <a:pPr>
              <a:lnSpc>
                <a:spcPct val="114000"/>
              </a:lnSpc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г.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Иваново</a:t>
            </a:r>
          </a:p>
          <a:p>
            <a:pPr>
              <a:lnSpc>
                <a:spcPct val="114000"/>
              </a:lnSpc>
            </a:pPr>
            <a:endParaRPr lang="en-US" sz="1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5829187"/>
            <a:ext cx="3073628" cy="337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  <a:hlinkClick r:id="rId11"/>
              </a:rPr>
              <a:t>http://elenaranko.ucoz.ru/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88640"/>
            <a:ext cx="7776864" cy="593752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урока: </a:t>
            </a:r>
          </a:p>
          <a:p>
            <a:pPr>
              <a:buFont typeface="Wingdings" pitchFamily="2" charset="2"/>
              <a:buChar char="v"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Совершенствование </a:t>
            </a: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умений шитья. </a:t>
            </a:r>
          </a:p>
          <a:p>
            <a:pPr>
              <a:buFont typeface="Wingdings" pitchFamily="2" charset="2"/>
              <a:buChar char="v"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 изученных ручных швов; </a:t>
            </a:r>
          </a:p>
          <a:p>
            <a:pPr>
              <a:buFont typeface="Wingdings" pitchFamily="2" charset="2"/>
              <a:buChar char="v"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Применение приобретенных знаний и умений в практической деятельности, воспитание эстетического вкуса, трудолюбия и ответственности за результат своего труда. </a:t>
            </a:r>
          </a:p>
          <a:p>
            <a:pPr>
              <a:buFont typeface="Wingdings" pitchFamily="2" charset="2"/>
              <a:buChar char="v"/>
            </a:pP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на занятии рабочей дружеской атмосферы. </a:t>
            </a:r>
          </a:p>
          <a:p>
            <a:pPr>
              <a:buNone/>
            </a:pP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83568" y="692696"/>
            <a:ext cx="8003232" cy="54334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ней хранятся мелочи-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Те, что очень колкие;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одних – на гвоздике,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меня – на полке.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Мастерят умелые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Школьники и школьницы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маминому празднику 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Мягкие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игольницы!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F:\DCIM\101MSDCF\DSC04662.JPG"/>
          <p:cNvPicPr>
            <a:picLocks noChangeAspect="1" noChangeArrowheads="1"/>
          </p:cNvPicPr>
          <p:nvPr/>
        </p:nvPicPr>
        <p:blipFill>
          <a:blip r:embed="rId2" cstate="print"/>
          <a:srcRect l="17160" t="6435" r="10446" b="7764"/>
          <a:stretch>
            <a:fillRect/>
          </a:stretch>
        </p:blipFill>
        <p:spPr bwMode="auto">
          <a:xfrm>
            <a:off x="5292080" y="764704"/>
            <a:ext cx="3240360" cy="288032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Игольницы</a:t>
            </a:r>
            <a:r>
              <a:rPr lang="ru-RU" sz="2400" b="1" dirty="0" smtClean="0">
                <a:solidFill>
                  <a:srgbClr val="B8454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прекрасный сувенир, который может быть использован как аксессуар для шитья и вышивания, так и для декоративных целей. </a:t>
            </a:r>
            <a:r>
              <a:rPr lang="ru-RU" sz="2800" b="1" dirty="0" smtClean="0">
                <a:solidFill>
                  <a:srgbClr val="B8454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B8454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B845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9" name="Picture 5" descr="http://www.susanpenny.co.uk/wp-content/uploads/2014/01/QuickPincushio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32856"/>
            <a:ext cx="2880320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1" name="Picture 7" descr="http://img0.liveinternet.ru/images/attach/c/5/124/72/124072292_3971977_ss3_1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132856"/>
            <a:ext cx="2055374" cy="2089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3" name="Picture 9" descr="http://waska45.ru/wp-content/uploads/2015/07/75060727_3723943770_458e2593a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700808"/>
            <a:ext cx="2746276" cy="2746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5" name="Picture 11" descr="http://kollekcija.com/wp-content/uploads/2012/02/1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4365104"/>
            <a:ext cx="3181654" cy="2276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7" name="Picture 13" descr="http://4.bp.blogspot.com/_GHT13_lI9e8/S6ymsOQJ0iI/AAAAAAAAD9A/MoHziSHJH34/s1600/taza1.jpg"/>
          <p:cNvPicPr>
            <a:picLocks noChangeAspect="1" noChangeArrowheads="1"/>
          </p:cNvPicPr>
          <p:nvPr/>
        </p:nvPicPr>
        <p:blipFill>
          <a:blip r:embed="rId6" cstate="print"/>
          <a:srcRect l="15120" t="7200" r="7669" b="4961"/>
          <a:stretch>
            <a:fillRect/>
          </a:stretch>
        </p:blipFill>
        <p:spPr bwMode="auto">
          <a:xfrm>
            <a:off x="4067944" y="4308696"/>
            <a:ext cx="2987824" cy="2549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21" name="Picture 17" descr="http://img-fotki.yandex.ru/get/5629/163781271.63/0_99a43_d13e7529_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7092280" y="5013176"/>
            <a:ext cx="144016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Какие швы мы будем использовать  </a:t>
            </a:r>
            <a:endParaRPr lang="ru-RU" sz="36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4581128"/>
            <a:ext cx="8003232" cy="1545035"/>
          </a:xfrm>
        </p:spPr>
        <p:txBody>
          <a:bodyPr/>
          <a:lstStyle/>
          <a:p>
            <a:pPr>
              <a:buNone/>
            </a:pPr>
            <a:r>
              <a:rPr lang="ru-RU" sz="2800" dirty="0" smtClean="0"/>
              <a:t> 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87624" y="1844824"/>
            <a:ext cx="2161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вперед иголку</a:t>
            </a:r>
            <a:endParaRPr lang="ru-RU" sz="2400" dirty="0"/>
          </a:p>
        </p:txBody>
      </p:sp>
      <p:pic>
        <p:nvPicPr>
          <p:cNvPr id="4100" name="Picture 4" descr="http://prettytoys.ru/upload/medialibrary/402/vpered.jpg"/>
          <p:cNvPicPr>
            <a:picLocks noChangeAspect="1" noChangeArrowheads="1"/>
          </p:cNvPicPr>
          <p:nvPr/>
        </p:nvPicPr>
        <p:blipFill>
          <a:blip r:embed="rId2" cstate="print"/>
          <a:srcRect r="-750" b="30831"/>
          <a:stretch>
            <a:fillRect/>
          </a:stretch>
        </p:blipFill>
        <p:spPr bwMode="auto">
          <a:xfrm>
            <a:off x="3851920" y="1268760"/>
            <a:ext cx="4680520" cy="1433468"/>
          </a:xfrm>
          <a:prstGeom prst="rect">
            <a:avLst/>
          </a:prstGeom>
          <a:noFill/>
        </p:spPr>
      </p:pic>
      <p:pic>
        <p:nvPicPr>
          <p:cNvPr id="4102" name="Picture 6" descr="http://www.trozo.ru/wp-content/uploads/2009/08/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84984"/>
            <a:ext cx="3456384" cy="325887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99593" y="3916213"/>
            <a:ext cx="31683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потайной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шов (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сшивания таких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деталей)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Правила </a:t>
            </a:r>
            <a:r>
              <a:rPr lang="ru-RU" sz="40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безопасности при выполнении работы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Соблюдай порядок на своем рабочем месте.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Следи за движением лезвий во время работы.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Ножницы клади кольцами к себе.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Подавай ножницы кольцами вперед.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оставляй ножницы открытыми.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оставляй иглу на рабочем месте без нитки.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втыкай иглу в одежду.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и после работы проверь количество игл.</a:t>
            </a:r>
          </a:p>
          <a:p>
            <a:endParaRPr lang="ru-RU" dirty="0"/>
          </a:p>
        </p:txBody>
      </p:sp>
      <p:pic>
        <p:nvPicPr>
          <p:cNvPr id="22530" name="Picture 2" descr="http://1.bp.blogspot.com/-hONmUv0iLFY/Ut46mZWT-TI/AAAAAAAALvk/TAbbx4YJups/s1600/99539706_smayli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5229200"/>
            <a:ext cx="1554588" cy="1412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n w="28575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Инструменты и материалы для изготовления игольницы: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525963"/>
          </a:xfrm>
        </p:spPr>
        <p:txBody>
          <a:bodyPr>
            <a:normAutofit/>
          </a:bodyPr>
          <a:lstStyle/>
          <a:p>
            <a:pPr lvl="0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цветная ткань  </a:t>
            </a:r>
          </a:p>
          <a:p>
            <a:pPr lvl="0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картон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нитки</a:t>
            </a:r>
          </a:p>
          <a:p>
            <a:pPr lvl="0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ножницы</a:t>
            </a:r>
          </a:p>
          <a:p>
            <a:pPr lvl="0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иголка</a:t>
            </a:r>
          </a:p>
          <a:p>
            <a:pPr lvl="0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иск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узкая лента </a:t>
            </a:r>
          </a:p>
          <a:p>
            <a:pPr lvl="0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наполнитель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074" name="Picture 2" descr="C:\Users\1111\Desktop\фото мои для разработки\DSC04646.JPG"/>
          <p:cNvPicPr>
            <a:picLocks noChangeAspect="1" noChangeArrowheads="1"/>
          </p:cNvPicPr>
          <p:nvPr/>
        </p:nvPicPr>
        <p:blipFill>
          <a:blip r:embed="rId2" cstate="print"/>
          <a:srcRect l="9051"/>
          <a:stretch>
            <a:fillRect/>
          </a:stretch>
        </p:blipFill>
        <p:spPr bwMode="auto">
          <a:xfrm>
            <a:off x="3275856" y="1628800"/>
            <a:ext cx="5151948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Раскрой деталей шляпки. </a:t>
            </a:r>
            <a:endParaRPr lang="ru-RU" sz="36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980728"/>
            <a:ext cx="7344816" cy="244827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Выкроить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ткани 2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круга из ткани: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диаметром – 19 см. 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диаметром – 13. 5 см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Вырезать 1 круг из картона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иаметром –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5, 5 см.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Picture 3" descr="C:\Users\1111\Desktop\фото мои для разработки\DSC04647.JPG"/>
          <p:cNvPicPr>
            <a:picLocks noChangeAspect="1" noChangeArrowheads="1"/>
          </p:cNvPicPr>
          <p:nvPr/>
        </p:nvPicPr>
        <p:blipFill>
          <a:blip r:embed="rId2" cstate="print"/>
          <a:srcRect t="23750"/>
          <a:stretch>
            <a:fillRect/>
          </a:stretch>
        </p:blipFill>
        <p:spPr bwMode="auto">
          <a:xfrm>
            <a:off x="1475656" y="3213915"/>
            <a:ext cx="6372200" cy="3644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Изготовление </a:t>
            </a:r>
            <a:r>
              <a:rPr lang="ru-RU" sz="3600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полей шляпки. </a:t>
            </a:r>
            <a:endParaRPr lang="ru-RU" sz="3600" b="1" dirty="0">
              <a:ln w="18000">
                <a:solidFill>
                  <a:srgbClr val="C00000"/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003232" cy="201622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Отступя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края 0.5 см. проложить мелкую сметочную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строчку швом «вперёд иголку»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стянуть ее, вложив предварительно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внутрь диск.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Закрепить нить.</a:t>
            </a:r>
            <a:b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 descr="C:\Users\1111\Desktop\фото мои для разработки\DSC04648.JPG"/>
          <p:cNvPicPr>
            <a:picLocks noChangeAspect="1" noChangeArrowheads="1"/>
          </p:cNvPicPr>
          <p:nvPr/>
        </p:nvPicPr>
        <p:blipFill>
          <a:blip r:embed="rId2" cstate="print"/>
          <a:srcRect l="12988" t="4851" r="9051"/>
          <a:stretch>
            <a:fillRect/>
          </a:stretch>
        </p:blipFill>
        <p:spPr bwMode="auto">
          <a:xfrm>
            <a:off x="690226" y="2966064"/>
            <a:ext cx="3809766" cy="3487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C:\Users\1111\Desktop\фото мои для разработки\DSC04649.JPG"/>
          <p:cNvPicPr>
            <a:picLocks noChangeAspect="1" noChangeArrowheads="1"/>
          </p:cNvPicPr>
          <p:nvPr/>
        </p:nvPicPr>
        <p:blipFill>
          <a:blip r:embed="rId3" cstate="print"/>
          <a:srcRect l="16138" t="9051" r="5901"/>
          <a:stretch>
            <a:fillRect/>
          </a:stretch>
        </p:blipFill>
        <p:spPr bwMode="auto">
          <a:xfrm>
            <a:off x="4458860" y="2924944"/>
            <a:ext cx="4083696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43634"/>
      </a:hlink>
      <a:folHlink>
        <a:srgbClr val="CD737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320</Words>
  <Application>Microsoft Office PowerPoint</Application>
  <PresentationFormat>Экран (4:3)</PresentationFormat>
  <Paragraphs>76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Изготовление сувенира -игольница  «Шляпка»</vt:lpstr>
      <vt:lpstr>Слайд 2</vt:lpstr>
      <vt:lpstr>Слайд 3</vt:lpstr>
      <vt:lpstr>Слайд 4</vt:lpstr>
      <vt:lpstr>Какие швы мы будем использовать  </vt:lpstr>
      <vt:lpstr>Правила безопасности при выполнении работы </vt:lpstr>
      <vt:lpstr>Инструменты и материалы для изготовления игольницы: </vt:lpstr>
      <vt:lpstr>Раскрой деталей шляпки. </vt:lpstr>
      <vt:lpstr>Изготовление полей шляпки. </vt:lpstr>
      <vt:lpstr>Изготовление донышка шляпки. </vt:lpstr>
      <vt:lpstr>Соединение деталей шляпки. </vt:lpstr>
      <vt:lpstr>Окончательная отделка шляпки.</vt:lpstr>
      <vt:lpstr>СПАСИБО ЗА ВНИМАНИЕ!</vt:lpstr>
      <vt:lpstr>Используемые активные ссылки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1111</cp:lastModifiedBy>
  <cp:revision>19</cp:revision>
  <dcterms:created xsi:type="dcterms:W3CDTF">2014-06-15T09:49:01Z</dcterms:created>
  <dcterms:modified xsi:type="dcterms:W3CDTF">2016-11-13T14:29:24Z</dcterms:modified>
</cp:coreProperties>
</file>